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7" r:id="rId2"/>
    <p:sldId id="349" r:id="rId3"/>
    <p:sldId id="402" r:id="rId4"/>
    <p:sldId id="385" r:id="rId5"/>
    <p:sldId id="259" r:id="rId6"/>
    <p:sldId id="405" r:id="rId7"/>
    <p:sldId id="406" r:id="rId8"/>
    <p:sldId id="404" r:id="rId9"/>
    <p:sldId id="389" r:id="rId10"/>
    <p:sldId id="391" r:id="rId11"/>
    <p:sldId id="386" r:id="rId12"/>
    <p:sldId id="400" r:id="rId13"/>
    <p:sldId id="401" r:id="rId14"/>
    <p:sldId id="393" r:id="rId15"/>
    <p:sldId id="394" r:id="rId16"/>
    <p:sldId id="396" r:id="rId17"/>
    <p:sldId id="397" r:id="rId18"/>
    <p:sldId id="398" r:id="rId19"/>
    <p:sldId id="399" r:id="rId20"/>
    <p:sldId id="339" r:id="rId21"/>
    <p:sldId id="272" r:id="rId22"/>
    <p:sldId id="271" r:id="rId23"/>
    <p:sldId id="313" r:id="rId24"/>
    <p:sldId id="341" r:id="rId25"/>
    <p:sldId id="307" r:id="rId26"/>
    <p:sldId id="274" r:id="rId27"/>
    <p:sldId id="276" r:id="rId28"/>
    <p:sldId id="382" r:id="rId29"/>
    <p:sldId id="277" r:id="rId30"/>
    <p:sldId id="403" r:id="rId31"/>
    <p:sldId id="309" r:id="rId32"/>
  </p:sldIdLst>
  <p:sldSz cx="9144000" cy="6858000" type="screen4x3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B99"/>
    <a:srgbClr val="F3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4291" autoAdjust="0"/>
  </p:normalViewPr>
  <p:slideViewPr>
    <p:cSldViewPr snapToGrid="0">
      <p:cViewPr varScale="1">
        <p:scale>
          <a:sx n="104" d="100"/>
          <a:sy n="104" d="100"/>
        </p:scale>
        <p:origin x="172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67C309-438A-45D3-9D0A-D84F847A9025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76774BDF-81C3-464C-8D80-0BFA0FB3A56D}">
      <dgm:prSet phldrT="[Texto]" custT="1"/>
      <dgm:spPr>
        <a:solidFill>
          <a:srgbClr val="FFC000"/>
        </a:solidFill>
      </dgm:spPr>
      <dgm:t>
        <a:bodyPr/>
        <a:lstStyle/>
        <a:p>
          <a:endParaRPr lang="es-ES" sz="1100" dirty="0"/>
        </a:p>
      </dgm:t>
    </dgm:pt>
    <dgm:pt modelId="{0E9004BC-E0FC-437A-8B8D-E7C1470E104D}" type="parTrans" cxnId="{CE7CEB07-C1E2-4C09-BF40-FE09AB839020}">
      <dgm:prSet/>
      <dgm:spPr/>
      <dgm:t>
        <a:bodyPr/>
        <a:lstStyle/>
        <a:p>
          <a:endParaRPr lang="es-ES" sz="1100"/>
        </a:p>
      </dgm:t>
    </dgm:pt>
    <dgm:pt modelId="{3E9BCBED-4AEC-48FC-8860-3D42A9CE5A88}" type="sibTrans" cxnId="{CE7CEB07-C1E2-4C09-BF40-FE09AB839020}">
      <dgm:prSet/>
      <dgm:spPr/>
      <dgm:t>
        <a:bodyPr/>
        <a:lstStyle/>
        <a:p>
          <a:endParaRPr lang="es-ES" sz="1100"/>
        </a:p>
      </dgm:t>
    </dgm:pt>
    <dgm:pt modelId="{96E29944-A52F-4AAE-A06F-4075ADB55DE9}">
      <dgm:prSet phldrT="[Texto]" custT="1"/>
      <dgm:spPr>
        <a:solidFill>
          <a:srgbClr val="C00000"/>
        </a:solidFill>
      </dgm:spPr>
      <dgm:t>
        <a:bodyPr/>
        <a:lstStyle/>
        <a:p>
          <a:endParaRPr lang="es-ES" sz="1100" dirty="0"/>
        </a:p>
      </dgm:t>
    </dgm:pt>
    <dgm:pt modelId="{864D044C-B65A-4CAE-937B-267D6A9F04C2}" type="parTrans" cxnId="{D3A5BCAC-7730-47A5-9A79-30F2D88AD241}">
      <dgm:prSet/>
      <dgm:spPr/>
      <dgm:t>
        <a:bodyPr/>
        <a:lstStyle/>
        <a:p>
          <a:endParaRPr lang="es-ES" sz="1100"/>
        </a:p>
      </dgm:t>
    </dgm:pt>
    <dgm:pt modelId="{3CF1A3BC-E6A1-4E1F-B52B-29938D720604}" type="sibTrans" cxnId="{D3A5BCAC-7730-47A5-9A79-30F2D88AD241}">
      <dgm:prSet/>
      <dgm:spPr/>
      <dgm:t>
        <a:bodyPr/>
        <a:lstStyle/>
        <a:p>
          <a:endParaRPr lang="es-ES" sz="1100"/>
        </a:p>
      </dgm:t>
    </dgm:pt>
    <dgm:pt modelId="{9929CC2B-30EB-46FF-9E0D-F7413D1B38D1}">
      <dgm:prSet custT="1"/>
      <dgm:spPr>
        <a:solidFill>
          <a:srgbClr val="002060"/>
        </a:solidFill>
      </dgm:spPr>
      <dgm:t>
        <a:bodyPr/>
        <a:lstStyle/>
        <a:p>
          <a:endParaRPr lang="es-ES" sz="1100"/>
        </a:p>
      </dgm:t>
    </dgm:pt>
    <dgm:pt modelId="{171D017A-499A-4205-9784-DBE39078BBFF}" type="parTrans" cxnId="{76E36E0A-F997-4B74-BC52-7315F8C6FF28}">
      <dgm:prSet/>
      <dgm:spPr/>
      <dgm:t>
        <a:bodyPr/>
        <a:lstStyle/>
        <a:p>
          <a:endParaRPr lang="es-ES" sz="1100"/>
        </a:p>
      </dgm:t>
    </dgm:pt>
    <dgm:pt modelId="{CA106D68-C01A-4454-9B9F-CF91B8338246}" type="sibTrans" cxnId="{76E36E0A-F997-4B74-BC52-7315F8C6FF28}">
      <dgm:prSet/>
      <dgm:spPr/>
      <dgm:t>
        <a:bodyPr/>
        <a:lstStyle/>
        <a:p>
          <a:endParaRPr lang="es-ES" sz="1100"/>
        </a:p>
      </dgm:t>
    </dgm:pt>
    <dgm:pt modelId="{4E954EFB-4031-44A7-9983-E0B2E5139448}">
      <dgm:prSet custT="1"/>
      <dgm:spPr>
        <a:solidFill>
          <a:srgbClr val="00B050"/>
        </a:solidFill>
      </dgm:spPr>
      <dgm:t>
        <a:bodyPr/>
        <a:lstStyle/>
        <a:p>
          <a:endParaRPr lang="es-ES" sz="1100"/>
        </a:p>
      </dgm:t>
    </dgm:pt>
    <dgm:pt modelId="{857C0E4D-33DD-4041-BFC6-2CB19F3C2C99}" type="parTrans" cxnId="{29180C88-7BBC-4940-8946-1E16CFFF73C8}">
      <dgm:prSet/>
      <dgm:spPr/>
      <dgm:t>
        <a:bodyPr/>
        <a:lstStyle/>
        <a:p>
          <a:endParaRPr lang="es-ES" sz="1100"/>
        </a:p>
      </dgm:t>
    </dgm:pt>
    <dgm:pt modelId="{0CA8B159-CD75-409B-8BC6-26F08B2447A1}" type="sibTrans" cxnId="{29180C88-7BBC-4940-8946-1E16CFFF73C8}">
      <dgm:prSet/>
      <dgm:spPr/>
      <dgm:t>
        <a:bodyPr/>
        <a:lstStyle/>
        <a:p>
          <a:endParaRPr lang="es-ES" sz="1100"/>
        </a:p>
      </dgm:t>
    </dgm:pt>
    <dgm:pt modelId="{F666E5CA-3209-4F73-B045-F76A3EA829E0}">
      <dgm:prSet phldrT="[Texto]" custT="1"/>
      <dgm:spPr/>
      <dgm:t>
        <a:bodyPr/>
        <a:lstStyle/>
        <a:p>
          <a:endParaRPr lang="es-ES" sz="1100" dirty="0"/>
        </a:p>
      </dgm:t>
    </dgm:pt>
    <dgm:pt modelId="{EA928596-8922-468C-A5D1-6E43F9A3637D}" type="sibTrans" cxnId="{A7ADD528-C8E3-43A2-894C-06B612D9E8D0}">
      <dgm:prSet/>
      <dgm:spPr/>
      <dgm:t>
        <a:bodyPr/>
        <a:lstStyle/>
        <a:p>
          <a:endParaRPr lang="es-ES" sz="1100"/>
        </a:p>
      </dgm:t>
    </dgm:pt>
    <dgm:pt modelId="{C8068DDE-6019-4E09-8BC1-191EF94A4563}" type="parTrans" cxnId="{A7ADD528-C8E3-43A2-894C-06B612D9E8D0}">
      <dgm:prSet/>
      <dgm:spPr/>
      <dgm:t>
        <a:bodyPr/>
        <a:lstStyle/>
        <a:p>
          <a:endParaRPr lang="es-ES" sz="1100"/>
        </a:p>
      </dgm:t>
    </dgm:pt>
    <dgm:pt modelId="{C2429BA3-1B06-4EE2-A8E1-4247D05A31E2}" type="pres">
      <dgm:prSet presAssocID="{BC67C309-438A-45D3-9D0A-D84F847A9025}" presName="compositeShape" presStyleCnt="0">
        <dgm:presLayoutVars>
          <dgm:chMax val="7"/>
          <dgm:dir/>
          <dgm:resizeHandles val="exact"/>
        </dgm:presLayoutVars>
      </dgm:prSet>
      <dgm:spPr/>
    </dgm:pt>
    <dgm:pt modelId="{D1789BB3-B3E2-4922-A959-102B6C12AF04}" type="pres">
      <dgm:prSet presAssocID="{BC67C309-438A-45D3-9D0A-D84F847A9025}" presName="wedge1" presStyleLbl="node1" presStyleIdx="0" presStyleCnt="5"/>
      <dgm:spPr/>
    </dgm:pt>
    <dgm:pt modelId="{4ABCDBE8-857D-4328-AA7C-79140C229261}" type="pres">
      <dgm:prSet presAssocID="{BC67C309-438A-45D3-9D0A-D84F847A9025}" presName="dummy1a" presStyleCnt="0"/>
      <dgm:spPr/>
    </dgm:pt>
    <dgm:pt modelId="{E0091465-8A0F-4DF8-9773-E9B76559C239}" type="pres">
      <dgm:prSet presAssocID="{BC67C309-438A-45D3-9D0A-D84F847A9025}" presName="dummy1b" presStyleCnt="0"/>
      <dgm:spPr/>
    </dgm:pt>
    <dgm:pt modelId="{2546E170-2B27-44A2-A563-078E83DFAEF0}" type="pres">
      <dgm:prSet presAssocID="{BC67C309-438A-45D3-9D0A-D84F847A9025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3583AB6-2B06-4274-94B2-04BAEFA15F0C}" type="pres">
      <dgm:prSet presAssocID="{BC67C309-438A-45D3-9D0A-D84F847A9025}" presName="wedge2" presStyleLbl="node1" presStyleIdx="1" presStyleCnt="5"/>
      <dgm:spPr/>
    </dgm:pt>
    <dgm:pt modelId="{FC433746-F5C5-4ABC-AFDA-0DB1631B1023}" type="pres">
      <dgm:prSet presAssocID="{BC67C309-438A-45D3-9D0A-D84F847A9025}" presName="dummy2a" presStyleCnt="0"/>
      <dgm:spPr/>
    </dgm:pt>
    <dgm:pt modelId="{832B1485-50FD-4847-A4EB-261B45A40042}" type="pres">
      <dgm:prSet presAssocID="{BC67C309-438A-45D3-9D0A-D84F847A9025}" presName="dummy2b" presStyleCnt="0"/>
      <dgm:spPr/>
    </dgm:pt>
    <dgm:pt modelId="{CED2DA19-7B40-4D66-ABC0-8415145CDD7F}" type="pres">
      <dgm:prSet presAssocID="{BC67C309-438A-45D3-9D0A-D84F847A9025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E9EF1E75-6211-49E2-8E48-6C8A241C9A7D}" type="pres">
      <dgm:prSet presAssocID="{BC67C309-438A-45D3-9D0A-D84F847A9025}" presName="wedge3" presStyleLbl="node1" presStyleIdx="2" presStyleCnt="5"/>
      <dgm:spPr/>
    </dgm:pt>
    <dgm:pt modelId="{9E038E02-8BE0-499E-8192-CA65A4F87489}" type="pres">
      <dgm:prSet presAssocID="{BC67C309-438A-45D3-9D0A-D84F847A9025}" presName="dummy3a" presStyleCnt="0"/>
      <dgm:spPr/>
    </dgm:pt>
    <dgm:pt modelId="{D690D5FB-8A93-4F6B-BF81-56FB7ED13946}" type="pres">
      <dgm:prSet presAssocID="{BC67C309-438A-45D3-9D0A-D84F847A9025}" presName="dummy3b" presStyleCnt="0"/>
      <dgm:spPr/>
    </dgm:pt>
    <dgm:pt modelId="{E25C67F7-C18E-4561-A458-E698E749C14F}" type="pres">
      <dgm:prSet presAssocID="{BC67C309-438A-45D3-9D0A-D84F847A9025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2A706D1-CC9B-4AA1-AFEA-FFD703020354}" type="pres">
      <dgm:prSet presAssocID="{BC67C309-438A-45D3-9D0A-D84F847A9025}" presName="wedge4" presStyleLbl="node1" presStyleIdx="3" presStyleCnt="5"/>
      <dgm:spPr/>
    </dgm:pt>
    <dgm:pt modelId="{71473E48-E8DD-4DBF-B897-488F84734342}" type="pres">
      <dgm:prSet presAssocID="{BC67C309-438A-45D3-9D0A-D84F847A9025}" presName="dummy4a" presStyleCnt="0"/>
      <dgm:spPr/>
    </dgm:pt>
    <dgm:pt modelId="{0E6FA0DD-FE12-4B80-8408-51F731FB10E2}" type="pres">
      <dgm:prSet presAssocID="{BC67C309-438A-45D3-9D0A-D84F847A9025}" presName="dummy4b" presStyleCnt="0"/>
      <dgm:spPr/>
    </dgm:pt>
    <dgm:pt modelId="{8D70F70A-1B96-4EFC-A30F-F424EC995381}" type="pres">
      <dgm:prSet presAssocID="{BC67C309-438A-45D3-9D0A-D84F847A9025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7744B8D4-32BE-480A-9E23-56A1A164F986}" type="pres">
      <dgm:prSet presAssocID="{BC67C309-438A-45D3-9D0A-D84F847A9025}" presName="wedge5" presStyleLbl="node1" presStyleIdx="4" presStyleCnt="5"/>
      <dgm:spPr/>
    </dgm:pt>
    <dgm:pt modelId="{46096B1D-73C5-474C-B9E7-DFBB621F725A}" type="pres">
      <dgm:prSet presAssocID="{BC67C309-438A-45D3-9D0A-D84F847A9025}" presName="dummy5a" presStyleCnt="0"/>
      <dgm:spPr/>
    </dgm:pt>
    <dgm:pt modelId="{08F91173-21E6-4E02-A584-885D3763B0DE}" type="pres">
      <dgm:prSet presAssocID="{BC67C309-438A-45D3-9D0A-D84F847A9025}" presName="dummy5b" presStyleCnt="0"/>
      <dgm:spPr/>
    </dgm:pt>
    <dgm:pt modelId="{6635A43A-D660-4712-80EF-6EEF03A61368}" type="pres">
      <dgm:prSet presAssocID="{BC67C309-438A-45D3-9D0A-D84F847A9025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FF3AE01C-94A5-4F97-B570-21BC217AF295}" type="pres">
      <dgm:prSet presAssocID="{3E9BCBED-4AEC-48FC-8860-3D42A9CE5A88}" presName="arrowWedge1" presStyleLbl="fgSibTrans2D1" presStyleIdx="0" presStyleCnt="5" custLinFactNeighborY="-170"/>
      <dgm:spPr/>
    </dgm:pt>
    <dgm:pt modelId="{66505ED4-C519-44AF-A2B1-2AAD324892E3}" type="pres">
      <dgm:prSet presAssocID="{CA106D68-C01A-4454-9B9F-CF91B8338246}" presName="arrowWedge2" presStyleLbl="fgSibTrans2D1" presStyleIdx="1" presStyleCnt="5"/>
      <dgm:spPr/>
    </dgm:pt>
    <dgm:pt modelId="{B2337DDF-214C-4FF0-966A-D4ED0EA97BD6}" type="pres">
      <dgm:prSet presAssocID="{0CA8B159-CD75-409B-8BC6-26F08B2447A1}" presName="arrowWedge3" presStyleLbl="fgSibTrans2D1" presStyleIdx="2" presStyleCnt="5"/>
      <dgm:spPr/>
    </dgm:pt>
    <dgm:pt modelId="{73D1CAB8-8F68-4B7F-AFDC-2BC469EECDF5}" type="pres">
      <dgm:prSet presAssocID="{3CF1A3BC-E6A1-4E1F-B52B-29938D720604}" presName="arrowWedge4" presStyleLbl="fgSibTrans2D1" presStyleIdx="3" presStyleCnt="5"/>
      <dgm:spPr/>
    </dgm:pt>
    <dgm:pt modelId="{09300FCC-DCC0-470E-B6AD-AD328CC566C3}" type="pres">
      <dgm:prSet presAssocID="{EA928596-8922-468C-A5D1-6E43F9A3637D}" presName="arrowWedge5" presStyleLbl="fgSibTrans2D1" presStyleIdx="4" presStyleCnt="5"/>
      <dgm:spPr/>
    </dgm:pt>
  </dgm:ptLst>
  <dgm:cxnLst>
    <dgm:cxn modelId="{CE7CEB07-C1E2-4C09-BF40-FE09AB839020}" srcId="{BC67C309-438A-45D3-9D0A-D84F847A9025}" destId="{76774BDF-81C3-464C-8D80-0BFA0FB3A56D}" srcOrd="0" destOrd="0" parTransId="{0E9004BC-E0FC-437A-8B8D-E7C1470E104D}" sibTransId="{3E9BCBED-4AEC-48FC-8860-3D42A9CE5A88}"/>
    <dgm:cxn modelId="{76E36E0A-F997-4B74-BC52-7315F8C6FF28}" srcId="{BC67C309-438A-45D3-9D0A-D84F847A9025}" destId="{9929CC2B-30EB-46FF-9E0D-F7413D1B38D1}" srcOrd="1" destOrd="0" parTransId="{171D017A-499A-4205-9784-DBE39078BBFF}" sibTransId="{CA106D68-C01A-4454-9B9F-CF91B8338246}"/>
    <dgm:cxn modelId="{A7ADD528-C8E3-43A2-894C-06B612D9E8D0}" srcId="{BC67C309-438A-45D3-9D0A-D84F847A9025}" destId="{F666E5CA-3209-4F73-B045-F76A3EA829E0}" srcOrd="4" destOrd="0" parTransId="{C8068DDE-6019-4E09-8BC1-191EF94A4563}" sibTransId="{EA928596-8922-468C-A5D1-6E43F9A3637D}"/>
    <dgm:cxn modelId="{E9D71E2A-95FB-4A08-9B7C-BDC756BEA056}" type="presOf" srcId="{9929CC2B-30EB-46FF-9E0D-F7413D1B38D1}" destId="{43583AB6-2B06-4274-94B2-04BAEFA15F0C}" srcOrd="0" destOrd="0" presId="urn:microsoft.com/office/officeart/2005/8/layout/cycle8"/>
    <dgm:cxn modelId="{3AAE6835-4CE6-4878-AC07-866DFA62F42D}" type="presOf" srcId="{BC67C309-438A-45D3-9D0A-D84F847A9025}" destId="{C2429BA3-1B06-4EE2-A8E1-4247D05A31E2}" srcOrd="0" destOrd="0" presId="urn:microsoft.com/office/officeart/2005/8/layout/cycle8"/>
    <dgm:cxn modelId="{E5830261-C5F9-404A-A31B-BB1EEB42BF3A}" type="presOf" srcId="{96E29944-A52F-4AAE-A06F-4075ADB55DE9}" destId="{8D70F70A-1B96-4EFC-A30F-F424EC995381}" srcOrd="1" destOrd="0" presId="urn:microsoft.com/office/officeart/2005/8/layout/cycle8"/>
    <dgm:cxn modelId="{EA387E6A-FC46-4CFF-B953-6230E3425D65}" type="presOf" srcId="{4E954EFB-4031-44A7-9983-E0B2E5139448}" destId="{E25C67F7-C18E-4561-A458-E698E749C14F}" srcOrd="1" destOrd="0" presId="urn:microsoft.com/office/officeart/2005/8/layout/cycle8"/>
    <dgm:cxn modelId="{28477A58-AD98-462E-B5EC-24B9BC476BC9}" type="presOf" srcId="{76774BDF-81C3-464C-8D80-0BFA0FB3A56D}" destId="{D1789BB3-B3E2-4922-A959-102B6C12AF04}" srcOrd="0" destOrd="0" presId="urn:microsoft.com/office/officeart/2005/8/layout/cycle8"/>
    <dgm:cxn modelId="{BACB787A-8CF7-404A-B191-5B82F1DBC3F9}" type="presOf" srcId="{4E954EFB-4031-44A7-9983-E0B2E5139448}" destId="{E9EF1E75-6211-49E2-8E48-6C8A241C9A7D}" srcOrd="0" destOrd="0" presId="urn:microsoft.com/office/officeart/2005/8/layout/cycle8"/>
    <dgm:cxn modelId="{4603B582-4F5A-4C1D-9DCA-8185BCC2A010}" type="presOf" srcId="{9929CC2B-30EB-46FF-9E0D-F7413D1B38D1}" destId="{CED2DA19-7B40-4D66-ABC0-8415145CDD7F}" srcOrd="1" destOrd="0" presId="urn:microsoft.com/office/officeart/2005/8/layout/cycle8"/>
    <dgm:cxn modelId="{29180C88-7BBC-4940-8946-1E16CFFF73C8}" srcId="{BC67C309-438A-45D3-9D0A-D84F847A9025}" destId="{4E954EFB-4031-44A7-9983-E0B2E5139448}" srcOrd="2" destOrd="0" parTransId="{857C0E4D-33DD-4041-BFC6-2CB19F3C2C99}" sibTransId="{0CA8B159-CD75-409B-8BC6-26F08B2447A1}"/>
    <dgm:cxn modelId="{007C0490-CF8F-45E4-A313-107994717918}" type="presOf" srcId="{F666E5CA-3209-4F73-B045-F76A3EA829E0}" destId="{6635A43A-D660-4712-80EF-6EEF03A61368}" srcOrd="1" destOrd="0" presId="urn:microsoft.com/office/officeart/2005/8/layout/cycle8"/>
    <dgm:cxn modelId="{D3A5BCAC-7730-47A5-9A79-30F2D88AD241}" srcId="{BC67C309-438A-45D3-9D0A-D84F847A9025}" destId="{96E29944-A52F-4AAE-A06F-4075ADB55DE9}" srcOrd="3" destOrd="0" parTransId="{864D044C-B65A-4CAE-937B-267D6A9F04C2}" sibTransId="{3CF1A3BC-E6A1-4E1F-B52B-29938D720604}"/>
    <dgm:cxn modelId="{F446B2DB-76D1-4071-90A2-C2ABAA6FCF8C}" type="presOf" srcId="{F666E5CA-3209-4F73-B045-F76A3EA829E0}" destId="{7744B8D4-32BE-480A-9E23-56A1A164F986}" srcOrd="0" destOrd="0" presId="urn:microsoft.com/office/officeart/2005/8/layout/cycle8"/>
    <dgm:cxn modelId="{EF4C85F7-4984-4800-A292-BBE2F583B681}" type="presOf" srcId="{96E29944-A52F-4AAE-A06F-4075ADB55DE9}" destId="{22A706D1-CC9B-4AA1-AFEA-FFD703020354}" srcOrd="0" destOrd="0" presId="urn:microsoft.com/office/officeart/2005/8/layout/cycle8"/>
    <dgm:cxn modelId="{99F6C0FF-B9DD-43D9-8D12-1E1E333C6FBD}" type="presOf" srcId="{76774BDF-81C3-464C-8D80-0BFA0FB3A56D}" destId="{2546E170-2B27-44A2-A563-078E83DFAEF0}" srcOrd="1" destOrd="0" presId="urn:microsoft.com/office/officeart/2005/8/layout/cycle8"/>
    <dgm:cxn modelId="{26FFC6C1-4AFD-4A26-827E-0CDE371DD336}" type="presParOf" srcId="{C2429BA3-1B06-4EE2-A8E1-4247D05A31E2}" destId="{D1789BB3-B3E2-4922-A959-102B6C12AF04}" srcOrd="0" destOrd="0" presId="urn:microsoft.com/office/officeart/2005/8/layout/cycle8"/>
    <dgm:cxn modelId="{D4E85726-2F6E-49C8-967B-D04914FB2B5A}" type="presParOf" srcId="{C2429BA3-1B06-4EE2-A8E1-4247D05A31E2}" destId="{4ABCDBE8-857D-4328-AA7C-79140C229261}" srcOrd="1" destOrd="0" presId="urn:microsoft.com/office/officeart/2005/8/layout/cycle8"/>
    <dgm:cxn modelId="{6894C3AA-C629-4C7A-BE93-B79940BAB986}" type="presParOf" srcId="{C2429BA3-1B06-4EE2-A8E1-4247D05A31E2}" destId="{E0091465-8A0F-4DF8-9773-E9B76559C239}" srcOrd="2" destOrd="0" presId="urn:microsoft.com/office/officeart/2005/8/layout/cycle8"/>
    <dgm:cxn modelId="{B02074F8-76E1-47FD-B47F-A84F784E9458}" type="presParOf" srcId="{C2429BA3-1B06-4EE2-A8E1-4247D05A31E2}" destId="{2546E170-2B27-44A2-A563-078E83DFAEF0}" srcOrd="3" destOrd="0" presId="urn:microsoft.com/office/officeart/2005/8/layout/cycle8"/>
    <dgm:cxn modelId="{F6E49FA1-193E-4A80-9CC6-C314618488AE}" type="presParOf" srcId="{C2429BA3-1B06-4EE2-A8E1-4247D05A31E2}" destId="{43583AB6-2B06-4274-94B2-04BAEFA15F0C}" srcOrd="4" destOrd="0" presId="urn:microsoft.com/office/officeart/2005/8/layout/cycle8"/>
    <dgm:cxn modelId="{D93DB232-151C-44B4-A536-DADEA4A2EE01}" type="presParOf" srcId="{C2429BA3-1B06-4EE2-A8E1-4247D05A31E2}" destId="{FC433746-F5C5-4ABC-AFDA-0DB1631B1023}" srcOrd="5" destOrd="0" presId="urn:microsoft.com/office/officeart/2005/8/layout/cycle8"/>
    <dgm:cxn modelId="{8DB6CC3A-BD24-4420-9D55-91F45A4B7C3B}" type="presParOf" srcId="{C2429BA3-1B06-4EE2-A8E1-4247D05A31E2}" destId="{832B1485-50FD-4847-A4EB-261B45A40042}" srcOrd="6" destOrd="0" presId="urn:microsoft.com/office/officeart/2005/8/layout/cycle8"/>
    <dgm:cxn modelId="{38ADBA29-CD35-4192-A8AD-2BC15ED20F81}" type="presParOf" srcId="{C2429BA3-1B06-4EE2-A8E1-4247D05A31E2}" destId="{CED2DA19-7B40-4D66-ABC0-8415145CDD7F}" srcOrd="7" destOrd="0" presId="urn:microsoft.com/office/officeart/2005/8/layout/cycle8"/>
    <dgm:cxn modelId="{41CA9606-D402-4AFA-90EC-338587D7E689}" type="presParOf" srcId="{C2429BA3-1B06-4EE2-A8E1-4247D05A31E2}" destId="{E9EF1E75-6211-49E2-8E48-6C8A241C9A7D}" srcOrd="8" destOrd="0" presId="urn:microsoft.com/office/officeart/2005/8/layout/cycle8"/>
    <dgm:cxn modelId="{666373E1-0A64-4081-8E8A-40E0C15C4E7D}" type="presParOf" srcId="{C2429BA3-1B06-4EE2-A8E1-4247D05A31E2}" destId="{9E038E02-8BE0-499E-8192-CA65A4F87489}" srcOrd="9" destOrd="0" presId="urn:microsoft.com/office/officeart/2005/8/layout/cycle8"/>
    <dgm:cxn modelId="{E347B8A0-4C18-4AA3-B29A-A469F1F99CF8}" type="presParOf" srcId="{C2429BA3-1B06-4EE2-A8E1-4247D05A31E2}" destId="{D690D5FB-8A93-4F6B-BF81-56FB7ED13946}" srcOrd="10" destOrd="0" presId="urn:microsoft.com/office/officeart/2005/8/layout/cycle8"/>
    <dgm:cxn modelId="{E27B014E-B818-41D2-B14F-498C9487B51C}" type="presParOf" srcId="{C2429BA3-1B06-4EE2-A8E1-4247D05A31E2}" destId="{E25C67F7-C18E-4561-A458-E698E749C14F}" srcOrd="11" destOrd="0" presId="urn:microsoft.com/office/officeart/2005/8/layout/cycle8"/>
    <dgm:cxn modelId="{B0532182-3A4B-472E-9611-64F89F2CAD7F}" type="presParOf" srcId="{C2429BA3-1B06-4EE2-A8E1-4247D05A31E2}" destId="{22A706D1-CC9B-4AA1-AFEA-FFD703020354}" srcOrd="12" destOrd="0" presId="urn:microsoft.com/office/officeart/2005/8/layout/cycle8"/>
    <dgm:cxn modelId="{CBA9B8D3-D587-4C56-BC3D-0B12073742ED}" type="presParOf" srcId="{C2429BA3-1B06-4EE2-A8E1-4247D05A31E2}" destId="{71473E48-E8DD-4DBF-B897-488F84734342}" srcOrd="13" destOrd="0" presId="urn:microsoft.com/office/officeart/2005/8/layout/cycle8"/>
    <dgm:cxn modelId="{FD009C51-923D-404C-B678-F096105C8C3C}" type="presParOf" srcId="{C2429BA3-1B06-4EE2-A8E1-4247D05A31E2}" destId="{0E6FA0DD-FE12-4B80-8408-51F731FB10E2}" srcOrd="14" destOrd="0" presId="urn:microsoft.com/office/officeart/2005/8/layout/cycle8"/>
    <dgm:cxn modelId="{5CDFF664-30C2-4F75-8D03-D9328FA4CF18}" type="presParOf" srcId="{C2429BA3-1B06-4EE2-A8E1-4247D05A31E2}" destId="{8D70F70A-1B96-4EFC-A30F-F424EC995381}" srcOrd="15" destOrd="0" presId="urn:microsoft.com/office/officeart/2005/8/layout/cycle8"/>
    <dgm:cxn modelId="{F4CD53A4-F901-448C-84B2-F8695538F436}" type="presParOf" srcId="{C2429BA3-1B06-4EE2-A8E1-4247D05A31E2}" destId="{7744B8D4-32BE-480A-9E23-56A1A164F986}" srcOrd="16" destOrd="0" presId="urn:microsoft.com/office/officeart/2005/8/layout/cycle8"/>
    <dgm:cxn modelId="{8A8B70B9-FEBD-45B1-912F-35323A822767}" type="presParOf" srcId="{C2429BA3-1B06-4EE2-A8E1-4247D05A31E2}" destId="{46096B1D-73C5-474C-B9E7-DFBB621F725A}" srcOrd="17" destOrd="0" presId="urn:microsoft.com/office/officeart/2005/8/layout/cycle8"/>
    <dgm:cxn modelId="{15CF9C44-598B-474A-96EC-B0A898085EB8}" type="presParOf" srcId="{C2429BA3-1B06-4EE2-A8E1-4247D05A31E2}" destId="{08F91173-21E6-4E02-A584-885D3763B0DE}" srcOrd="18" destOrd="0" presId="urn:microsoft.com/office/officeart/2005/8/layout/cycle8"/>
    <dgm:cxn modelId="{6C8A1951-83E2-4F74-8554-21A4CFC9C202}" type="presParOf" srcId="{C2429BA3-1B06-4EE2-A8E1-4247D05A31E2}" destId="{6635A43A-D660-4712-80EF-6EEF03A61368}" srcOrd="19" destOrd="0" presId="urn:microsoft.com/office/officeart/2005/8/layout/cycle8"/>
    <dgm:cxn modelId="{82D0CAC8-4E35-4030-98A8-A2BA5FEFD5C0}" type="presParOf" srcId="{C2429BA3-1B06-4EE2-A8E1-4247D05A31E2}" destId="{FF3AE01C-94A5-4F97-B570-21BC217AF295}" srcOrd="20" destOrd="0" presId="urn:microsoft.com/office/officeart/2005/8/layout/cycle8"/>
    <dgm:cxn modelId="{09D71FAA-2A4E-4AF6-BA09-855013267F57}" type="presParOf" srcId="{C2429BA3-1B06-4EE2-A8E1-4247D05A31E2}" destId="{66505ED4-C519-44AF-A2B1-2AAD324892E3}" srcOrd="21" destOrd="0" presId="urn:microsoft.com/office/officeart/2005/8/layout/cycle8"/>
    <dgm:cxn modelId="{1F747D37-2DE3-4A11-B138-EE39B294090C}" type="presParOf" srcId="{C2429BA3-1B06-4EE2-A8E1-4247D05A31E2}" destId="{B2337DDF-214C-4FF0-966A-D4ED0EA97BD6}" srcOrd="22" destOrd="0" presId="urn:microsoft.com/office/officeart/2005/8/layout/cycle8"/>
    <dgm:cxn modelId="{438D3C33-1D83-49CF-A528-8FCAA88F152B}" type="presParOf" srcId="{C2429BA3-1B06-4EE2-A8E1-4247D05A31E2}" destId="{73D1CAB8-8F68-4B7F-AFDC-2BC469EECDF5}" srcOrd="23" destOrd="0" presId="urn:microsoft.com/office/officeart/2005/8/layout/cycle8"/>
    <dgm:cxn modelId="{5A5336F0-B7CB-487E-BB4B-98363C43B30A}" type="presParOf" srcId="{C2429BA3-1B06-4EE2-A8E1-4247D05A31E2}" destId="{09300FCC-DCC0-470E-B6AD-AD328CC566C3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89BB3-B3E2-4922-A959-102B6C12AF04}">
      <dsp:nvSpPr>
        <dsp:cNvPr id="0" name=""/>
        <dsp:cNvSpPr/>
      </dsp:nvSpPr>
      <dsp:spPr>
        <a:xfrm>
          <a:off x="2060185" y="328203"/>
          <a:ext cx="4453816" cy="4453816"/>
        </a:xfrm>
        <a:prstGeom prst="pie">
          <a:avLst>
            <a:gd name="adj1" fmla="val 16200000"/>
            <a:gd name="adj2" fmla="val 2052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 dirty="0"/>
        </a:p>
      </dsp:txBody>
      <dsp:txXfrm>
        <a:off x="4383592" y="1076869"/>
        <a:ext cx="1431583" cy="954389"/>
      </dsp:txXfrm>
    </dsp:sp>
    <dsp:sp modelId="{43583AB6-2B06-4274-94B2-04BAEFA15F0C}">
      <dsp:nvSpPr>
        <dsp:cNvPr id="0" name=""/>
        <dsp:cNvSpPr/>
      </dsp:nvSpPr>
      <dsp:spPr>
        <a:xfrm>
          <a:off x="2098361" y="446972"/>
          <a:ext cx="4453816" cy="4453816"/>
        </a:xfrm>
        <a:prstGeom prst="pie">
          <a:avLst>
            <a:gd name="adj1" fmla="val 20520000"/>
            <a:gd name="adj2" fmla="val 324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4966830" y="2481942"/>
        <a:ext cx="1325540" cy="1060432"/>
      </dsp:txXfrm>
    </dsp:sp>
    <dsp:sp modelId="{E9EF1E75-6211-49E2-8E48-6C8A241C9A7D}">
      <dsp:nvSpPr>
        <dsp:cNvPr id="0" name=""/>
        <dsp:cNvSpPr/>
      </dsp:nvSpPr>
      <dsp:spPr>
        <a:xfrm>
          <a:off x="1997619" y="520142"/>
          <a:ext cx="4453816" cy="4453816"/>
        </a:xfrm>
        <a:prstGeom prst="pie">
          <a:avLst>
            <a:gd name="adj1" fmla="val 3240000"/>
            <a:gd name="adj2" fmla="val 756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3588268" y="3648417"/>
        <a:ext cx="1272518" cy="1166475"/>
      </dsp:txXfrm>
    </dsp:sp>
    <dsp:sp modelId="{22A706D1-CC9B-4AA1-AFEA-FFD703020354}">
      <dsp:nvSpPr>
        <dsp:cNvPr id="0" name=""/>
        <dsp:cNvSpPr/>
      </dsp:nvSpPr>
      <dsp:spPr>
        <a:xfrm>
          <a:off x="1896878" y="446972"/>
          <a:ext cx="4453816" cy="4453816"/>
        </a:xfrm>
        <a:prstGeom prst="pie">
          <a:avLst>
            <a:gd name="adj1" fmla="val 7560000"/>
            <a:gd name="adj2" fmla="val 1188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 dirty="0"/>
        </a:p>
      </dsp:txBody>
      <dsp:txXfrm>
        <a:off x="2156684" y="2481942"/>
        <a:ext cx="1325540" cy="1060432"/>
      </dsp:txXfrm>
    </dsp:sp>
    <dsp:sp modelId="{7744B8D4-32BE-480A-9E23-56A1A164F986}">
      <dsp:nvSpPr>
        <dsp:cNvPr id="0" name=""/>
        <dsp:cNvSpPr/>
      </dsp:nvSpPr>
      <dsp:spPr>
        <a:xfrm>
          <a:off x="1935054" y="328203"/>
          <a:ext cx="4453816" cy="4453816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 dirty="0"/>
        </a:p>
      </dsp:txBody>
      <dsp:txXfrm>
        <a:off x="2633879" y="1076869"/>
        <a:ext cx="1431583" cy="954389"/>
      </dsp:txXfrm>
    </dsp:sp>
    <dsp:sp modelId="{FF3AE01C-94A5-4F97-B570-21BC217AF295}">
      <dsp:nvSpPr>
        <dsp:cNvPr id="0" name=""/>
        <dsp:cNvSpPr/>
      </dsp:nvSpPr>
      <dsp:spPr>
        <a:xfrm>
          <a:off x="1784263" y="43982"/>
          <a:ext cx="5005240" cy="5005240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05ED4-C519-44AF-A2B1-2AAD324892E3}">
      <dsp:nvSpPr>
        <dsp:cNvPr id="0" name=""/>
        <dsp:cNvSpPr/>
      </dsp:nvSpPr>
      <dsp:spPr>
        <a:xfrm>
          <a:off x="1822956" y="171220"/>
          <a:ext cx="5005240" cy="5005240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37DDF-214C-4FF0-966A-D4ED0EA97BD6}">
      <dsp:nvSpPr>
        <dsp:cNvPr id="0" name=""/>
        <dsp:cNvSpPr/>
      </dsp:nvSpPr>
      <dsp:spPr>
        <a:xfrm>
          <a:off x="1721907" y="244614"/>
          <a:ext cx="5005240" cy="5005240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1CAB8-8F68-4B7F-AFDC-2BC469EECDF5}">
      <dsp:nvSpPr>
        <dsp:cNvPr id="0" name=""/>
        <dsp:cNvSpPr/>
      </dsp:nvSpPr>
      <dsp:spPr>
        <a:xfrm>
          <a:off x="1620858" y="171220"/>
          <a:ext cx="5005240" cy="5005240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00FCC-DCC0-470E-B6AD-AD328CC566C3}">
      <dsp:nvSpPr>
        <dsp:cNvPr id="0" name=""/>
        <dsp:cNvSpPr/>
      </dsp:nvSpPr>
      <dsp:spPr>
        <a:xfrm>
          <a:off x="1659551" y="52491"/>
          <a:ext cx="5005240" cy="5005240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0C62C6D-9EC4-4AC0-AB91-FDCA6D5298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1276D0-3635-4F1B-BCCF-DA172177CC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8691BE-66DB-41A2-8944-29A4961DC5F1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001585-EAF5-490C-9B5A-98016C913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D91AA3-09FA-4B5C-BAAF-E9CC246CCF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C6D5B6-B044-47F7-AF43-E9BE0C18C7F1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0905472-096A-43E9-BFFD-BB66102F18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0399F63-17EC-4436-AFEA-F492F6CC0A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16320E-0DBB-431E-988D-514165059FE5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847D9CB0-1BFA-416E-A34F-EDF3E4FD05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 dirty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AF581FD6-721D-44F1-BA71-F3681C55A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CFF82B-7A4A-4569-83BE-61E81EDE67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A94DF0-7E50-4D78-9328-E082CB415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80E3C46-7A5E-4FD6-8383-123CAE5A562C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>
            <a:extLst>
              <a:ext uri="{FF2B5EF4-FFF2-40B4-BE49-F238E27FC236}">
                <a16:creationId xmlns:a16="http://schemas.microsoft.com/office/drawing/2014/main" id="{0C007794-5773-43BB-B83C-D170EC37E2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>
            <a:extLst>
              <a:ext uri="{FF2B5EF4-FFF2-40B4-BE49-F238E27FC236}">
                <a16:creationId xmlns:a16="http://schemas.microsoft.com/office/drawing/2014/main" id="{87F0AA3A-D100-4ABD-9C71-69EEEF1A48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79CC21-0C8D-4331-89E9-FB03EF439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14D36C-6D49-439A-921E-8F96568C36A5}" type="slidenum">
              <a:rPr lang="es-CO" smtClean="0"/>
              <a:pPr>
                <a:defRPr/>
              </a:pPr>
              <a:t>3</a:t>
            </a:fld>
            <a:endParaRPr lang="es-CO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>
            <a:extLst>
              <a:ext uri="{FF2B5EF4-FFF2-40B4-BE49-F238E27FC236}">
                <a16:creationId xmlns:a16="http://schemas.microsoft.com/office/drawing/2014/main" id="{EE8E1962-8394-4B9F-946F-C527BD7EB5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>
            <a:extLst>
              <a:ext uri="{FF2B5EF4-FFF2-40B4-BE49-F238E27FC236}">
                <a16:creationId xmlns:a16="http://schemas.microsoft.com/office/drawing/2014/main" id="{42BC7507-482F-42F1-B377-2FDE70E1A7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38916" name="Marcador de número de diapositiva 3">
            <a:extLst>
              <a:ext uri="{FF2B5EF4-FFF2-40B4-BE49-F238E27FC236}">
                <a16:creationId xmlns:a16="http://schemas.microsoft.com/office/drawing/2014/main" id="{0F16AB36-6DAF-4BFC-8FE1-F39AAF3231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202590-389A-4F3B-AF79-443CB8ACDDD5}" type="slidenum">
              <a:rPr lang="es-CO" altLang="es-CO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s-CO" altLang="es-CO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rcador de imagen de diapositiva 1">
            <a:extLst>
              <a:ext uri="{FF2B5EF4-FFF2-40B4-BE49-F238E27FC236}">
                <a16:creationId xmlns:a16="http://schemas.microsoft.com/office/drawing/2014/main" id="{706DDA25-0317-49F7-AC6F-95AB0C0C01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Marcador de notas 2">
            <a:extLst>
              <a:ext uri="{FF2B5EF4-FFF2-40B4-BE49-F238E27FC236}">
                <a16:creationId xmlns:a16="http://schemas.microsoft.com/office/drawing/2014/main" id="{B5368B0F-0791-4B3E-9CBA-8E728E04DD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40964" name="Marcador de número de diapositiva 3">
            <a:extLst>
              <a:ext uri="{FF2B5EF4-FFF2-40B4-BE49-F238E27FC236}">
                <a16:creationId xmlns:a16="http://schemas.microsoft.com/office/drawing/2014/main" id="{9AD0AF9C-CA7A-462C-87D8-1F487311B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C6D864-47ED-4DB5-A34B-4583454EED1E}" type="slidenum">
              <a:rPr lang="es-CO" altLang="es-CO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s-CO" altLang="es-CO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rcador de imagen de diapositiva 1">
            <a:extLst>
              <a:ext uri="{FF2B5EF4-FFF2-40B4-BE49-F238E27FC236}">
                <a16:creationId xmlns:a16="http://schemas.microsoft.com/office/drawing/2014/main" id="{7C92BF94-8625-40DD-8B16-BC711102E4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Marcador de notas 2">
            <a:extLst>
              <a:ext uri="{FF2B5EF4-FFF2-40B4-BE49-F238E27FC236}">
                <a16:creationId xmlns:a16="http://schemas.microsoft.com/office/drawing/2014/main" id="{9EBE5902-BE9E-4D2F-824F-F87824C090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43012" name="Marcador de número de diapositiva 3">
            <a:extLst>
              <a:ext uri="{FF2B5EF4-FFF2-40B4-BE49-F238E27FC236}">
                <a16:creationId xmlns:a16="http://schemas.microsoft.com/office/drawing/2014/main" id="{FF66C0D5-CABC-425E-8BF6-C39413B26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F01693-32E5-494D-9D48-ABE28507317E}" type="slidenum">
              <a:rPr lang="es-CO" altLang="es-CO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s-CO" altLang="es-CO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>
            <a:extLst>
              <a:ext uri="{FF2B5EF4-FFF2-40B4-BE49-F238E27FC236}">
                <a16:creationId xmlns:a16="http://schemas.microsoft.com/office/drawing/2014/main" id="{DEF2B986-17F1-4669-B14F-ED2E77BE7B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>
            <a:extLst>
              <a:ext uri="{FF2B5EF4-FFF2-40B4-BE49-F238E27FC236}">
                <a16:creationId xmlns:a16="http://schemas.microsoft.com/office/drawing/2014/main" id="{E6D6E8AD-F624-4A8B-A02C-41A87AC0EE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45060" name="Marcador de número de diapositiva 3">
            <a:extLst>
              <a:ext uri="{FF2B5EF4-FFF2-40B4-BE49-F238E27FC236}">
                <a16:creationId xmlns:a16="http://schemas.microsoft.com/office/drawing/2014/main" id="{C970A3A9-FFD3-44C2-9307-08D254BF9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B8D380-344C-4333-A4A0-0438137CF0AD}" type="slidenum">
              <a:rPr lang="es-CO" altLang="es-CO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s-CO" altLang="es-CO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Marcador de imagen de diapositiva 1">
            <a:extLst>
              <a:ext uri="{FF2B5EF4-FFF2-40B4-BE49-F238E27FC236}">
                <a16:creationId xmlns:a16="http://schemas.microsoft.com/office/drawing/2014/main" id="{2B3ADF1D-095B-4198-B0CA-672094E763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Marcador de notas 2">
            <a:extLst>
              <a:ext uri="{FF2B5EF4-FFF2-40B4-BE49-F238E27FC236}">
                <a16:creationId xmlns:a16="http://schemas.microsoft.com/office/drawing/2014/main" id="{5517A35A-3369-4B9B-86D3-C505B3DF9F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47108" name="Marcador de número de diapositiva 3">
            <a:extLst>
              <a:ext uri="{FF2B5EF4-FFF2-40B4-BE49-F238E27FC236}">
                <a16:creationId xmlns:a16="http://schemas.microsoft.com/office/drawing/2014/main" id="{E9ECBD27-48E4-4172-B794-3FCCDD1F3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14601E-828B-4A9F-9DED-7A916930F2B3}" type="slidenum">
              <a:rPr lang="es-CO" altLang="es-CO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s-CO" altLang="es-CO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Marcador de imagen de diapositiva 1">
            <a:extLst>
              <a:ext uri="{FF2B5EF4-FFF2-40B4-BE49-F238E27FC236}">
                <a16:creationId xmlns:a16="http://schemas.microsoft.com/office/drawing/2014/main" id="{7390BD5D-9348-4571-804D-8510DFECDF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Marcador de notas 2">
            <a:extLst>
              <a:ext uri="{FF2B5EF4-FFF2-40B4-BE49-F238E27FC236}">
                <a16:creationId xmlns:a16="http://schemas.microsoft.com/office/drawing/2014/main" id="{763A5D3C-0DFB-4011-8BA8-616B6BF52F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49156" name="Marcador de número de diapositiva 3">
            <a:extLst>
              <a:ext uri="{FF2B5EF4-FFF2-40B4-BE49-F238E27FC236}">
                <a16:creationId xmlns:a16="http://schemas.microsoft.com/office/drawing/2014/main" id="{357FAE6D-C89D-488D-B51F-7D4E197C89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3CA037-F9C4-4022-B6D1-D8E2EA4B2967}" type="slidenum">
              <a:rPr lang="es-CO" altLang="es-CO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s-CO" altLang="es-CO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>
            <a:extLst>
              <a:ext uri="{FF2B5EF4-FFF2-40B4-BE49-F238E27FC236}">
                <a16:creationId xmlns:a16="http://schemas.microsoft.com/office/drawing/2014/main" id="{DD16BDCF-2999-4EC9-914F-25B68E7358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>
            <a:extLst>
              <a:ext uri="{FF2B5EF4-FFF2-40B4-BE49-F238E27FC236}">
                <a16:creationId xmlns:a16="http://schemas.microsoft.com/office/drawing/2014/main" id="{20312CC4-0388-497B-88EA-15990F3D1E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51204" name="Marcador de número de diapositiva 3">
            <a:extLst>
              <a:ext uri="{FF2B5EF4-FFF2-40B4-BE49-F238E27FC236}">
                <a16:creationId xmlns:a16="http://schemas.microsoft.com/office/drawing/2014/main" id="{DCC7F8D7-94CE-4BC7-AD54-B131B3FA2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16BB83-8BD2-4E02-B959-733C3950900A}" type="slidenum">
              <a:rPr lang="es-CO" altLang="es-CO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s-CO" altLang="es-CO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Marcador de imagen de diapositiva 1">
            <a:extLst>
              <a:ext uri="{FF2B5EF4-FFF2-40B4-BE49-F238E27FC236}">
                <a16:creationId xmlns:a16="http://schemas.microsoft.com/office/drawing/2014/main" id="{D040624E-CC22-48C8-A87E-ADFFDCB6A4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Marcador de notas 2">
            <a:extLst>
              <a:ext uri="{FF2B5EF4-FFF2-40B4-BE49-F238E27FC236}">
                <a16:creationId xmlns:a16="http://schemas.microsoft.com/office/drawing/2014/main" id="{0D523E15-E125-40CF-904F-4187B16731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53252" name="Marcador de número de diapositiva 3">
            <a:extLst>
              <a:ext uri="{FF2B5EF4-FFF2-40B4-BE49-F238E27FC236}">
                <a16:creationId xmlns:a16="http://schemas.microsoft.com/office/drawing/2014/main" id="{94D6914F-DEBC-49CE-86B0-3CD98BC3E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62B347-C0FE-4E27-A459-FDAC5A884B7E}" type="slidenum">
              <a:rPr lang="es-CO" altLang="es-CO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s-CO" altLang="es-CO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>
            <a:extLst>
              <a:ext uri="{FF2B5EF4-FFF2-40B4-BE49-F238E27FC236}">
                <a16:creationId xmlns:a16="http://schemas.microsoft.com/office/drawing/2014/main" id="{367869BE-DE93-4829-A10F-23052A2F8E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>
            <a:extLst>
              <a:ext uri="{FF2B5EF4-FFF2-40B4-BE49-F238E27FC236}">
                <a16:creationId xmlns:a16="http://schemas.microsoft.com/office/drawing/2014/main" id="{7339AB68-2C6F-41BF-A834-0E1913E380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716CB2-35F1-492C-8C64-02D6FFBB4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2E77A-1355-4043-8468-AAF345445EFF}" type="slidenum">
              <a:rPr lang="es-CO" smtClean="0"/>
              <a:pPr>
                <a:defRPr/>
              </a:pPr>
              <a:t>5</a:t>
            </a:fld>
            <a:endParaRPr lang="es-CO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>
            <a:extLst>
              <a:ext uri="{FF2B5EF4-FFF2-40B4-BE49-F238E27FC236}">
                <a16:creationId xmlns:a16="http://schemas.microsoft.com/office/drawing/2014/main" id="{BF5240ED-E97F-4C92-B7A7-1A42F84673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>
            <a:extLst>
              <a:ext uri="{FF2B5EF4-FFF2-40B4-BE49-F238E27FC236}">
                <a16:creationId xmlns:a16="http://schemas.microsoft.com/office/drawing/2014/main" id="{1BF7A6F5-3AB6-4536-8A0C-43F5DCBEF2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485B2D-4721-4E0A-9F73-AA0C76317C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DFB20A-81F4-46A4-B295-1F0ED300A10D}" type="slidenum">
              <a:rPr lang="es-CO" smtClean="0"/>
              <a:pPr>
                <a:defRPr/>
              </a:pPr>
              <a:t>6</a:t>
            </a:fld>
            <a:endParaRPr lang="es-CO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>
            <a:extLst>
              <a:ext uri="{FF2B5EF4-FFF2-40B4-BE49-F238E27FC236}">
                <a16:creationId xmlns:a16="http://schemas.microsoft.com/office/drawing/2014/main" id="{663531C9-0336-4242-B4EE-274C32B1FC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>
            <a:extLst>
              <a:ext uri="{FF2B5EF4-FFF2-40B4-BE49-F238E27FC236}">
                <a16:creationId xmlns:a16="http://schemas.microsoft.com/office/drawing/2014/main" id="{308A8A64-E806-4696-9FDC-DE36BA6EF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5027866-61F3-483E-8B59-5DDF2DBF9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3969FE-A546-4559-BBD6-69797D222C39}" type="slidenum">
              <a:rPr lang="es-CO" smtClean="0"/>
              <a:pPr>
                <a:defRPr/>
              </a:pPr>
              <a:t>7</a:t>
            </a:fld>
            <a:endParaRPr lang="es-CO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CBB22D47-2B3D-48DE-906C-31AC1CF44F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976A9C21-E201-4EFA-AE8E-A4BC1D7560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A98FBE-FDD7-4777-9CB7-423ADEFC47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113CFA-0056-4666-90C7-710647B2CD28}" type="slidenum">
              <a:rPr lang="es-CO" smtClean="0"/>
              <a:pPr>
                <a:defRPr/>
              </a:pPr>
              <a:t>10</a:t>
            </a:fld>
            <a:endParaRPr lang="es-CO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>
            <a:extLst>
              <a:ext uri="{FF2B5EF4-FFF2-40B4-BE49-F238E27FC236}">
                <a16:creationId xmlns:a16="http://schemas.microsoft.com/office/drawing/2014/main" id="{072B3CBA-5EFE-409F-93DA-AA2237A94F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Marcador de notas 2">
            <a:extLst>
              <a:ext uri="{FF2B5EF4-FFF2-40B4-BE49-F238E27FC236}">
                <a16:creationId xmlns:a16="http://schemas.microsoft.com/office/drawing/2014/main" id="{B830C99D-AEA9-43AC-A2C2-B5D9C94F5C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DB9BCB-B6FF-4066-9473-C6ED575DE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0FB7B8-6816-4F04-8772-9225CAC32FD5}" type="slidenum">
              <a:rPr lang="es-CO" smtClean="0"/>
              <a:pPr>
                <a:defRPr/>
              </a:pPr>
              <a:t>13</a:t>
            </a:fld>
            <a:endParaRPr lang="es-CO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arcador de imagen de diapositiva 1">
            <a:extLst>
              <a:ext uri="{FF2B5EF4-FFF2-40B4-BE49-F238E27FC236}">
                <a16:creationId xmlns:a16="http://schemas.microsoft.com/office/drawing/2014/main" id="{A1687004-9098-4EC6-B24E-F54FDDEC5A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Marcador de notas 2">
            <a:extLst>
              <a:ext uri="{FF2B5EF4-FFF2-40B4-BE49-F238E27FC236}">
                <a16:creationId xmlns:a16="http://schemas.microsoft.com/office/drawing/2014/main" id="{5606D636-179A-415B-941C-0E847301BC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32772" name="Marcador de número de diapositiva 3">
            <a:extLst>
              <a:ext uri="{FF2B5EF4-FFF2-40B4-BE49-F238E27FC236}">
                <a16:creationId xmlns:a16="http://schemas.microsoft.com/office/drawing/2014/main" id="{505C581A-DE33-4AE2-9ACD-21CDFBB28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21CB9A-03F5-4C49-89E1-4345AD9D26EB}" type="slidenum">
              <a:rPr lang="es-CO" altLang="es-CO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s-CO" altLang="es-CO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2AE9C404-F78A-46A7-A740-6931398E8A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9014828C-26F3-4073-A483-9CCD89B5CD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2E233937-AB9A-42E4-A333-56EBCF3BC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064DC8-41AC-4623-8379-F0BAC4EAF553}" type="slidenum">
              <a:rPr lang="es-CO" altLang="es-CO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CO" altLang="es-CO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imagen de diapositiva 1">
            <a:extLst>
              <a:ext uri="{FF2B5EF4-FFF2-40B4-BE49-F238E27FC236}">
                <a16:creationId xmlns:a16="http://schemas.microsoft.com/office/drawing/2014/main" id="{8863131B-21AA-42A2-8949-BC8C4F7B3A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Marcador de notas 2">
            <a:extLst>
              <a:ext uri="{FF2B5EF4-FFF2-40B4-BE49-F238E27FC236}">
                <a16:creationId xmlns:a16="http://schemas.microsoft.com/office/drawing/2014/main" id="{F5FC21AD-A323-40A1-A6C8-BAB05D6BB4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36868" name="Marcador de número de diapositiva 3">
            <a:extLst>
              <a:ext uri="{FF2B5EF4-FFF2-40B4-BE49-F238E27FC236}">
                <a16:creationId xmlns:a16="http://schemas.microsoft.com/office/drawing/2014/main" id="{41DBAA15-C34A-4439-8148-7478726DE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31C220-101F-4EEE-A030-39CD73F24AA3}" type="slidenum">
              <a:rPr lang="es-CO" altLang="es-CO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CO" altLang="es-CO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6BFD562-7869-4EC5-8511-F8CC2E92E64B}"/>
              </a:ext>
            </a:extLst>
          </p:cNvPr>
          <p:cNvSpPr/>
          <p:nvPr userDrawn="1"/>
        </p:nvSpPr>
        <p:spPr>
          <a:xfrm>
            <a:off x="1979613" y="5157788"/>
            <a:ext cx="7164387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2093" y="773246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9969" y="333842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EB4574-2CF9-4F50-AE65-607587A7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307D4-5073-429D-A91B-C30FED0C4E3D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B2E86-4542-468B-9F09-BC1C968EA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9D9F2D-E6B7-4C7E-9F62-1E2794CDC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75CBC-DB3D-46F4-A0F4-5293C6199193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7148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58620-FD8E-4665-9DCD-24F86606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F3303-42D6-4B56-BE91-CD114E7434EC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9CBB1-F605-4B36-86DE-2D4B91BA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1A55B-FABF-4C5E-AD82-BA7E4033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8D887-4DFA-40DE-8A30-3FAF4B0D4256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208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75EB0-8D16-4133-B677-55676948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C3483-95B1-44CF-8751-FCEE634D8083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9A680-5648-49C8-9B0D-5B2988D2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A66A-E21C-4792-AA1F-F795A72F5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75F06-B5A9-46C4-B14A-9DDFE2A98435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4056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4FFD8-8100-4843-8B1C-13434264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733AF-8D89-4A33-AD6F-273600B6693B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65827-0818-4506-A979-E24285A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8DD17-B6A6-49B3-8FBA-8D4BDF7B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0908C-464A-4372-8698-8D100EEFCE6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2838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53" y="12319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352" y="4234250"/>
            <a:ext cx="7886701" cy="185540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88419-9D1E-4208-91FD-4D740B34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4AA-4499-4040-9EC9-8B1756473BDF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C3CB6-D39A-4D7B-A2DF-91D046DC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0900C-72B3-4C56-8F00-FCA16DB8E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91ED4-44F2-4579-91AF-0B9C938F71D4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2528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5FA798-4C76-4278-BBB6-D7C838C85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75FDF-AAEC-4FE0-809A-DC344C7BEEFD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983DFC-FEFC-4E30-ACC5-084A40D2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F05AA-F86D-42F6-812B-0FB3092C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E2C8E-2A1E-4498-837D-D6045CC17512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4452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475" y="365126"/>
            <a:ext cx="6976065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E55466D-98C1-43D4-AFDA-DF5BC1E6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8A45-8AD9-4349-B483-D24B5C1B41F0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8DE9408-3A51-40D4-8B70-18C78CB5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1E4874-15AB-42F5-804A-42FA8B584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003CC-6E96-474D-949B-4F3BD6755B18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5685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B44280B-2683-461E-979B-F606EB870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2FAA7-9B03-4440-B98F-28325B1CFC55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F682FA-F888-4893-AECE-44BEC9BD7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9855AC-D0A2-467D-B92F-E0B5815D4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A6BF9-38DF-45B9-9B3A-713F6C18AD9C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5300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4DA5B4-2A3C-4099-9227-91FF7E2B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F348D-8993-4F14-B3BA-7EEDD94CBD54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4B4B382-6381-4D1E-925C-9FC52D2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FC9178-6079-4224-81FC-291A7FD5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94A2-BE55-4720-8389-B3B4E02C2391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3554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120" y="592798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396" y="592798"/>
            <a:ext cx="4430573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5120" y="2192998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C6CB00-44A1-4335-B4D3-62097B1BE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8BAFF-634D-405D-978E-26A7E750FA3A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761437-EA80-4E83-B398-4A350FAB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36CD79-A2BB-4A62-91D3-9CCC22AE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674B6-089B-4C97-8D53-54A6C74F5E91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2890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46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59240" y="995363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dirty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6546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4E54B4-D1C9-4438-A97D-5996D693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AC52E-AD45-4104-856E-15A1144B0D61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4EF1B6-AC70-4379-9C87-54EE1D6B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2CD65E-89A2-4372-86C3-976FAE17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4453B-6F3F-4BA6-ACEB-AC57625F6F68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5790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2">
            <a:extLst>
              <a:ext uri="{FF2B5EF4-FFF2-40B4-BE49-F238E27FC236}">
                <a16:creationId xmlns:a16="http://schemas.microsoft.com/office/drawing/2014/main" id="{8DBBDFA4-EB74-41A7-8CCE-4822D09CA8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536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BC4BDAF9-FB55-4AA3-AAF5-F9EB480A3A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55763" y="365125"/>
            <a:ext cx="699452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n-US" altLang="es-CO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BC806D5C-31B0-4723-92EC-8D7FCBD2D4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63588" y="1598613"/>
            <a:ext cx="78867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Editar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n-US" alt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90424-9167-4F90-8224-01AF732F9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3588" y="6140450"/>
            <a:ext cx="1077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3C5FE7-4597-456E-B082-0419DD39D14E}" type="datetimeFigureOut">
              <a:rPr lang="es-CO"/>
              <a:pPr>
                <a:defRPr/>
              </a:pPr>
              <a:t>27/08/2021</a:t>
            </a:fld>
            <a:endParaRPr lang="es-C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6974-1331-4B44-BAD0-A844094F0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1300" y="6111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6DA71-7837-4C9B-A452-E81B625C8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45400" y="6102350"/>
            <a:ext cx="101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918A0D-5F10-44A5-A4DA-279DF7A739D3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13" Type="http://schemas.openxmlformats.org/officeDocument/2006/relationships/hyperlink" Target="Video%203-%20Las%20redes.mp4" TargetMode="External"/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12" Type="http://schemas.openxmlformats.org/officeDocument/2006/relationships/image" Target="../media/image62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11" Type="http://schemas.openxmlformats.org/officeDocument/2006/relationships/image" Target="../media/image61.gif"/><Relationship Id="rId5" Type="http://schemas.openxmlformats.org/officeDocument/2006/relationships/image" Target="../media/image55.gif"/><Relationship Id="rId10" Type="http://schemas.openxmlformats.org/officeDocument/2006/relationships/image" Target="../media/image60.gif"/><Relationship Id="rId4" Type="http://schemas.openxmlformats.org/officeDocument/2006/relationships/image" Target="../media/image54.gif"/><Relationship Id="rId9" Type="http://schemas.openxmlformats.org/officeDocument/2006/relationships/image" Target="../media/image59.jpeg"/><Relationship Id="rId1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5.gif"/><Relationship Id="rId3" Type="http://schemas.openxmlformats.org/officeDocument/2006/relationships/hyperlink" Target="Entrevistas%20U.mp4" TargetMode="External"/><Relationship Id="rId7" Type="http://schemas.openxmlformats.org/officeDocument/2006/relationships/hyperlink" Target="Conversando%20con%20la%20Academia.mp4" TargetMode="External"/><Relationship Id="rId12" Type="http://schemas.openxmlformats.org/officeDocument/2006/relationships/hyperlink" Target="3PasosEditado.mp4" TargetMode="External"/><Relationship Id="rId17" Type="http://schemas.openxmlformats.org/officeDocument/2006/relationships/hyperlink" Target="Video%204%20-%20Zona%20U.mp4" TargetMode="Externa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88.png"/><Relationship Id="rId5" Type="http://schemas.openxmlformats.org/officeDocument/2006/relationships/hyperlink" Target="Perfiles.mp4" TargetMode="External"/><Relationship Id="rId15" Type="http://schemas.openxmlformats.org/officeDocument/2006/relationships/image" Target="../media/image90.png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openxmlformats.org/officeDocument/2006/relationships/hyperlink" Target="Sab&#237;as%20qu&#233;.mp4" TargetMode="External"/><Relationship Id="rId14" Type="http://schemas.openxmlformats.org/officeDocument/2006/relationships/hyperlink" Target="Conexiones%2008.mp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gif"/><Relationship Id="rId4" Type="http://schemas.openxmlformats.org/officeDocument/2006/relationships/diagramData" Target="../diagrams/data1.xml"/><Relationship Id="rId9" Type="http://schemas.openxmlformats.org/officeDocument/2006/relationships/hyperlink" Target="Video%201%20-%20Equipo.mp4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Video%202%20-%20La%20comunicaci&#243;n.mp4" TargetMode="External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7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7 CuadroTexto">
            <a:extLst>
              <a:ext uri="{FF2B5EF4-FFF2-40B4-BE49-F238E27FC236}">
                <a16:creationId xmlns:a16="http://schemas.microsoft.com/office/drawing/2014/main" id="{8D637DF3-DE5E-4225-878B-EE43315AA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5080000"/>
            <a:ext cx="4876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3000" dirty="0">
                <a:solidFill>
                  <a:srgbClr val="002060"/>
                </a:solidFill>
                <a:latin typeface="+mn-lt"/>
              </a:rPr>
              <a:t>Oficinas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3000" dirty="0">
                <a:solidFill>
                  <a:srgbClr val="002060"/>
                </a:solidFill>
                <a:latin typeface="+mn-lt"/>
              </a:rPr>
              <a:t>Comunicaciones y RRPP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3000" dirty="0">
                <a:solidFill>
                  <a:srgbClr val="002060"/>
                </a:solidFill>
                <a:latin typeface="+mn-lt"/>
              </a:rPr>
              <a:t>Mercadeo y Publicidad</a:t>
            </a:r>
          </a:p>
        </p:txBody>
      </p:sp>
      <p:pic>
        <p:nvPicPr>
          <p:cNvPr id="5123" name="Picture 7" descr="Free B2B Training - Webkow">
            <a:extLst>
              <a:ext uri="{FF2B5EF4-FFF2-40B4-BE49-F238E27FC236}">
                <a16:creationId xmlns:a16="http://schemas.microsoft.com/office/drawing/2014/main" id="{969A07A6-5A5E-460D-8FD1-DDB91CE243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06400"/>
            <a:ext cx="47625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5B825C0-4978-46BF-A3FE-32E92B92D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Virtual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6" name="Imagen 1">
            <a:extLst>
              <a:ext uri="{FF2B5EF4-FFF2-40B4-BE49-F238E27FC236}">
                <a16:creationId xmlns:a16="http://schemas.microsoft.com/office/drawing/2014/main" id="{1976B8EE-A8BF-4EDB-A385-4AAD90BA6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73050"/>
            <a:ext cx="1041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DA0A652-395F-471D-A7BE-8A62EE151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851" y="2008527"/>
            <a:ext cx="5927045" cy="4285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202BB2B-0B28-497B-9865-D98552E30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12" t="8871" r="16001" b="3932"/>
          <a:stretch/>
        </p:blipFill>
        <p:spPr>
          <a:xfrm>
            <a:off x="2104851" y="1887239"/>
            <a:ext cx="6104964" cy="4159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4C9E98B-C78A-4178-9F77-F10C30549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677" y="1456226"/>
            <a:ext cx="6078885" cy="4394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D61E0CBD-19E6-4982-BF92-8D0A408234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969" t="8735" r="12772" b="4908"/>
          <a:stretch/>
        </p:blipFill>
        <p:spPr>
          <a:xfrm>
            <a:off x="2174261" y="1498451"/>
            <a:ext cx="6279779" cy="4107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5BA4F4E9-90CE-4A2B-925B-A520C6DB65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52" t="9084" r="15838" b="3847"/>
          <a:stretch/>
        </p:blipFill>
        <p:spPr>
          <a:xfrm>
            <a:off x="2253354" y="1425254"/>
            <a:ext cx="6131276" cy="4129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3B65474-9794-449A-A52F-660306F498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564" t="8580" r="12011" b="3829"/>
          <a:stretch/>
        </p:blipFill>
        <p:spPr>
          <a:xfrm>
            <a:off x="2278182" y="1418460"/>
            <a:ext cx="6119342" cy="4050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923055F-5018-463B-A80F-346BE548B3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399" t="9147" r="19546" b="7714"/>
          <a:stretch/>
        </p:blipFill>
        <p:spPr>
          <a:xfrm>
            <a:off x="2370748" y="679256"/>
            <a:ext cx="6097387" cy="4670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rapecio 23">
            <a:extLst>
              <a:ext uri="{FF2B5EF4-FFF2-40B4-BE49-F238E27FC236}">
                <a16:creationId xmlns:a16="http://schemas.microsoft.com/office/drawing/2014/main" id="{CD537BA6-B3E4-4F1B-9344-9AB044649939}"/>
              </a:ext>
            </a:extLst>
          </p:cNvPr>
          <p:cNvSpPr/>
          <p:nvPr/>
        </p:nvSpPr>
        <p:spPr>
          <a:xfrm rot="7507088">
            <a:off x="2522538" y="2827338"/>
            <a:ext cx="1524000" cy="1390650"/>
          </a:xfrm>
          <a:prstGeom prst="trapezoid">
            <a:avLst>
              <a:gd name="adj" fmla="val 29591"/>
            </a:avLst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32" name="Trapecio 31">
            <a:extLst>
              <a:ext uri="{FF2B5EF4-FFF2-40B4-BE49-F238E27FC236}">
                <a16:creationId xmlns:a16="http://schemas.microsoft.com/office/drawing/2014/main" id="{D17CAAED-5BAD-446C-96E1-5DC08A94A308}"/>
              </a:ext>
            </a:extLst>
          </p:cNvPr>
          <p:cNvSpPr/>
          <p:nvPr/>
        </p:nvSpPr>
        <p:spPr>
          <a:xfrm rot="9253448">
            <a:off x="2967038" y="2012950"/>
            <a:ext cx="1793875" cy="1762125"/>
          </a:xfrm>
          <a:prstGeom prst="trapezoid">
            <a:avLst>
              <a:gd name="adj" fmla="val 29591"/>
            </a:avLst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33" name="Trapecio 32">
            <a:extLst>
              <a:ext uri="{FF2B5EF4-FFF2-40B4-BE49-F238E27FC236}">
                <a16:creationId xmlns:a16="http://schemas.microsoft.com/office/drawing/2014/main" id="{37B426A2-10AC-4E8B-BA12-A014C96651F2}"/>
              </a:ext>
            </a:extLst>
          </p:cNvPr>
          <p:cNvSpPr/>
          <p:nvPr/>
        </p:nvSpPr>
        <p:spPr>
          <a:xfrm rot="11843946">
            <a:off x="3806825" y="1760538"/>
            <a:ext cx="2141538" cy="2022475"/>
          </a:xfrm>
          <a:prstGeom prst="trapezoid">
            <a:avLst>
              <a:gd name="adj" fmla="val 29591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34" name="Trapecio 33">
            <a:extLst>
              <a:ext uri="{FF2B5EF4-FFF2-40B4-BE49-F238E27FC236}">
                <a16:creationId xmlns:a16="http://schemas.microsoft.com/office/drawing/2014/main" id="{CEA818C2-EE23-40D8-B4AF-D889ABA5DC70}"/>
              </a:ext>
            </a:extLst>
          </p:cNvPr>
          <p:cNvSpPr/>
          <p:nvPr/>
        </p:nvSpPr>
        <p:spPr>
          <a:xfrm rot="13677391">
            <a:off x="4425951" y="2008187"/>
            <a:ext cx="2366962" cy="2354263"/>
          </a:xfrm>
          <a:prstGeom prst="trapezoid">
            <a:avLst>
              <a:gd name="adj" fmla="val 29591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49" name="Trapecio 48">
            <a:extLst>
              <a:ext uri="{FF2B5EF4-FFF2-40B4-BE49-F238E27FC236}">
                <a16:creationId xmlns:a16="http://schemas.microsoft.com/office/drawing/2014/main" id="{AF2AB200-E832-4D39-8BE2-21EED7CEE43F}"/>
              </a:ext>
            </a:extLst>
          </p:cNvPr>
          <p:cNvSpPr/>
          <p:nvPr/>
        </p:nvSpPr>
        <p:spPr>
          <a:xfrm rot="15611195">
            <a:off x="4902200" y="2681288"/>
            <a:ext cx="2574925" cy="2813050"/>
          </a:xfrm>
          <a:prstGeom prst="trapezoid">
            <a:avLst>
              <a:gd name="adj" fmla="val 29591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410B9A-7975-4E7C-970C-3691A041B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Virtual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489" name="Imagen 1">
            <a:extLst>
              <a:ext uri="{FF2B5EF4-FFF2-40B4-BE49-F238E27FC236}">
                <a16:creationId xmlns:a16="http://schemas.microsoft.com/office/drawing/2014/main" id="{37D4289A-B0B4-4F95-AB71-BD9E035D8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73050"/>
            <a:ext cx="1041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742B6E3F-90BE-4FEB-AD11-75453799B7B9}"/>
              </a:ext>
            </a:extLst>
          </p:cNvPr>
          <p:cNvSpPr/>
          <p:nvPr/>
        </p:nvSpPr>
        <p:spPr>
          <a:xfrm>
            <a:off x="3273425" y="3295650"/>
            <a:ext cx="1931988" cy="1930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20491" name="Picture 6" descr="3.2 PÁGINAS WEB Y SUS CARACTERÍSTICAS DE LOS SITIOS WEB">
            <a:extLst>
              <a:ext uri="{FF2B5EF4-FFF2-40B4-BE49-F238E27FC236}">
                <a16:creationId xmlns:a16="http://schemas.microsoft.com/office/drawing/2014/main" id="{7FD8A69B-F5E6-4103-AC85-43B9487AA6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3751263"/>
            <a:ext cx="16335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3177255A-DBA8-4ED3-8A07-A747EBEBF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71750"/>
            <a:ext cx="3460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500" b="1">
                <a:solidFill>
                  <a:schemeClr val="bg1"/>
                </a:solidFill>
                <a:cs typeface="Times New Roman" panose="02020603050405020304" pitchFamily="18" charset="0"/>
              </a:rPr>
              <a:t>6</a:t>
            </a:r>
            <a:endParaRPr lang="es-CO" altLang="es-CO" sz="2500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D439E4AC-2868-4645-B792-B4D8FD6A4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150" y="3295650"/>
            <a:ext cx="3460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500" b="1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endParaRPr lang="es-CO" altLang="es-CO" sz="250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F79CEE3D-7C5E-4FC2-B9A8-8613E187D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275" y="2641600"/>
            <a:ext cx="508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500" b="1">
                <a:solidFill>
                  <a:schemeClr val="bg1"/>
                </a:solidFill>
                <a:cs typeface="Times New Roman" panose="02020603050405020304" pitchFamily="18" charset="0"/>
              </a:rPr>
              <a:t>15</a:t>
            </a:r>
            <a:endParaRPr lang="es-CO" altLang="es-CO" sz="250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2F7DD043-2C6B-48C5-83AE-86E5FA8C5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188" y="2222500"/>
            <a:ext cx="508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500" b="1">
                <a:solidFill>
                  <a:schemeClr val="bg1"/>
                </a:solidFill>
                <a:cs typeface="Times New Roman" panose="02020603050405020304" pitchFamily="18" charset="0"/>
              </a:rPr>
              <a:t>12</a:t>
            </a:r>
            <a:endParaRPr lang="es-CO" altLang="es-CO" sz="2500"/>
          </a:p>
        </p:txBody>
      </p:sp>
      <p:sp>
        <p:nvSpPr>
          <p:cNvPr id="41" name="17 CuadroTexto">
            <a:extLst>
              <a:ext uri="{FF2B5EF4-FFF2-40B4-BE49-F238E27FC236}">
                <a16:creationId xmlns:a16="http://schemas.microsoft.com/office/drawing/2014/main" id="{9DE01AD2-F786-479D-93F1-F95E1C68C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3517900"/>
            <a:ext cx="1025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600" b="1" dirty="0">
                <a:solidFill>
                  <a:srgbClr val="007B99"/>
                </a:solidFill>
                <a:latin typeface="+mn-lt"/>
              </a:rPr>
              <a:t>Sedes</a:t>
            </a:r>
          </a:p>
        </p:txBody>
      </p:sp>
      <p:sp>
        <p:nvSpPr>
          <p:cNvPr id="42" name="17 CuadroTexto">
            <a:extLst>
              <a:ext uri="{FF2B5EF4-FFF2-40B4-BE49-F238E27FC236}">
                <a16:creationId xmlns:a16="http://schemas.microsoft.com/office/drawing/2014/main" id="{E1889582-4B62-43AA-8647-6A5E834AD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2176463"/>
            <a:ext cx="1174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600" b="1" dirty="0">
                <a:solidFill>
                  <a:srgbClr val="007B99"/>
                </a:solidFill>
                <a:latin typeface="+mn-lt"/>
              </a:rPr>
              <a:t>Facultades</a:t>
            </a:r>
          </a:p>
        </p:txBody>
      </p:sp>
      <p:sp>
        <p:nvSpPr>
          <p:cNvPr id="43" name="17 CuadroTexto">
            <a:extLst>
              <a:ext uri="{FF2B5EF4-FFF2-40B4-BE49-F238E27FC236}">
                <a16:creationId xmlns:a16="http://schemas.microsoft.com/office/drawing/2014/main" id="{51F371F4-A024-4467-8762-B86784F10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1423988"/>
            <a:ext cx="1346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600" b="1" dirty="0">
                <a:solidFill>
                  <a:srgbClr val="007B99"/>
                </a:solidFill>
                <a:latin typeface="+mn-lt"/>
              </a:rPr>
              <a:t>Servicios</a:t>
            </a:r>
          </a:p>
        </p:txBody>
      </p:sp>
      <p:sp>
        <p:nvSpPr>
          <p:cNvPr id="44" name="17 CuadroTexto">
            <a:extLst>
              <a:ext uri="{FF2B5EF4-FFF2-40B4-BE49-F238E27FC236}">
                <a16:creationId xmlns:a16="http://schemas.microsoft.com/office/drawing/2014/main" id="{B3E86F4E-B17E-4010-8702-ED591593B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1163638"/>
            <a:ext cx="1933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600" b="1" dirty="0">
                <a:solidFill>
                  <a:srgbClr val="007B99"/>
                </a:solidFill>
                <a:latin typeface="+mn-lt"/>
              </a:rPr>
              <a:t>Apoyo a la gestión</a:t>
            </a:r>
          </a:p>
        </p:txBody>
      </p:sp>
      <p:sp>
        <p:nvSpPr>
          <p:cNvPr id="45" name="6 Rectángulo redondeado">
            <a:extLst>
              <a:ext uri="{FF2B5EF4-FFF2-40B4-BE49-F238E27FC236}">
                <a16:creationId xmlns:a16="http://schemas.microsoft.com/office/drawing/2014/main" id="{4302D019-5A6D-450D-AF63-5F0C237EE012}"/>
              </a:ext>
            </a:extLst>
          </p:cNvPr>
          <p:cNvSpPr/>
          <p:nvPr/>
        </p:nvSpPr>
        <p:spPr>
          <a:xfrm>
            <a:off x="3497263" y="5403850"/>
            <a:ext cx="1414462" cy="314325"/>
          </a:xfrm>
          <a:prstGeom prst="roundRect">
            <a:avLst>
              <a:gd name="adj" fmla="val 47778"/>
            </a:avLst>
          </a:prstGeom>
          <a:solidFill>
            <a:srgbClr val="007B99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46" name="17 CuadroTexto">
            <a:extLst>
              <a:ext uri="{FF2B5EF4-FFF2-40B4-BE49-F238E27FC236}">
                <a16:creationId xmlns:a16="http://schemas.microsoft.com/office/drawing/2014/main" id="{C09A8DFA-1480-41B6-8605-FCB11921D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263" y="5403850"/>
            <a:ext cx="1414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Micro-sitios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421F4CCE-129A-47C8-8E01-47E7CD21A356}"/>
              </a:ext>
            </a:extLst>
          </p:cNvPr>
          <p:cNvSpPr/>
          <p:nvPr/>
        </p:nvSpPr>
        <p:spPr>
          <a:xfrm>
            <a:off x="4737100" y="5391150"/>
            <a:ext cx="334963" cy="333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3B95247-822C-4A43-B14A-AE9A516D8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5387975"/>
            <a:ext cx="392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1600" b="1">
                <a:solidFill>
                  <a:schemeClr val="bg1"/>
                </a:solidFill>
                <a:cs typeface="Times New Roman" panose="02020603050405020304" pitchFamily="18" charset="0"/>
              </a:rPr>
              <a:t>55</a:t>
            </a:r>
            <a:endParaRPr lang="es-CO" altLang="es-CO" sz="160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1944357-3EA7-4AC6-AFD7-D2DD96AE6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2363" y="3857625"/>
            <a:ext cx="50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500" b="1">
                <a:solidFill>
                  <a:schemeClr val="bg1"/>
                </a:solidFill>
                <a:cs typeface="Times New Roman" panose="02020603050405020304" pitchFamily="18" charset="0"/>
              </a:rPr>
              <a:t>18</a:t>
            </a:r>
            <a:endParaRPr lang="es-CO" altLang="es-CO" sz="2500"/>
          </a:p>
        </p:txBody>
      </p:sp>
      <p:sp>
        <p:nvSpPr>
          <p:cNvPr id="51" name="17 CuadroTexto">
            <a:extLst>
              <a:ext uri="{FF2B5EF4-FFF2-40B4-BE49-F238E27FC236}">
                <a16:creationId xmlns:a16="http://schemas.microsoft.com/office/drawing/2014/main" id="{252EA341-4598-45A8-9D41-DA04AFC51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2571750"/>
            <a:ext cx="1055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600" b="1" dirty="0">
                <a:solidFill>
                  <a:srgbClr val="007B99"/>
                </a:solidFill>
                <a:latin typeface="+mn-lt"/>
              </a:rPr>
              <a:t>Unidades</a:t>
            </a:r>
          </a:p>
        </p:txBody>
      </p:sp>
      <p:pic>
        <p:nvPicPr>
          <p:cNvPr id="138248" name="Picture 8" descr="Shout outs. | writernotfound | Commaful">
            <a:extLst>
              <a:ext uri="{FF2B5EF4-FFF2-40B4-BE49-F238E27FC236}">
                <a16:creationId xmlns:a16="http://schemas.microsoft.com/office/drawing/2014/main" id="{6CC1917F-C57D-498E-8339-507CF23ED5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5226050"/>
            <a:ext cx="14986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ángulo 52">
            <a:extLst>
              <a:ext uri="{FF2B5EF4-FFF2-40B4-BE49-F238E27FC236}">
                <a16:creationId xmlns:a16="http://schemas.microsoft.com/office/drawing/2014/main" id="{7A0420A8-1B68-4D75-A608-EBC8F4002FF2}"/>
              </a:ext>
            </a:extLst>
          </p:cNvPr>
          <p:cNvSpPr/>
          <p:nvPr/>
        </p:nvSpPr>
        <p:spPr>
          <a:xfrm>
            <a:off x="6780213" y="5413375"/>
            <a:ext cx="1438275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3000" b="1" dirty="0">
                <a:solidFill>
                  <a:srgbClr val="F39200"/>
                </a:solidFill>
                <a:latin typeface="+mn-lt"/>
                <a:ea typeface="Arial" panose="020B0604020202020204" pitchFamily="34" charset="0"/>
              </a:rPr>
              <a:t>61.948  </a:t>
            </a:r>
            <a:endParaRPr lang="es-CO" sz="3000" b="1" dirty="0">
              <a:solidFill>
                <a:srgbClr val="F392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7" grpId="0" animBg="1"/>
      <p:bldP spid="48" grpId="0"/>
      <p:bldP spid="50" grpId="0"/>
      <p:bldP spid="51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C62FB0A-EFA6-4736-BBB6-669B0AD9A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Virtual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08" name="Imagen 1">
            <a:extLst>
              <a:ext uri="{FF2B5EF4-FFF2-40B4-BE49-F238E27FC236}">
                <a16:creationId xmlns:a16="http://schemas.microsoft.com/office/drawing/2014/main" id="{C04F387E-6949-48CD-9CD4-CBC13C532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73050"/>
            <a:ext cx="1041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CC86826-E738-4B3A-A936-ACEEE359449E}"/>
              </a:ext>
            </a:extLst>
          </p:cNvPr>
          <p:cNvGraphicFramePr>
            <a:graphicFrameLocks noGrp="1"/>
          </p:cNvGraphicFramePr>
          <p:nvPr/>
        </p:nvGraphicFramePr>
        <p:xfrm>
          <a:off x="2171700" y="1098550"/>
          <a:ext cx="6480175" cy="50101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37133">
                  <a:extLst>
                    <a:ext uri="{9D8B030D-6E8A-4147-A177-3AD203B41FA5}">
                      <a16:colId xmlns:a16="http://schemas.microsoft.com/office/drawing/2014/main" val="485328543"/>
                    </a:ext>
                  </a:extLst>
                </a:gridCol>
                <a:gridCol w="1143042">
                  <a:extLst>
                    <a:ext uri="{9D8B030D-6E8A-4147-A177-3AD203B41FA5}">
                      <a16:colId xmlns:a16="http://schemas.microsoft.com/office/drawing/2014/main" val="2636282468"/>
                    </a:ext>
                  </a:extLst>
                </a:gridCol>
              </a:tblGrid>
              <a:tr h="260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CONTENIDOS </a:t>
                      </a:r>
                      <a:endParaRPr lang="es-CO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Helvetica Neue"/>
                          <a:cs typeface="Helvetica Neue"/>
                        </a:rPr>
                        <a:t>CANTIDAD</a:t>
                      </a:r>
                    </a:p>
                  </a:txBody>
                  <a:tcPr marL="68583" marR="68583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643417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</a:rPr>
                        <a:t>Agenda Medellín</a:t>
                      </a:r>
                      <a:endParaRPr lang="es-CO" sz="1600" b="0" dirty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</a:rPr>
                        <a:t>255</a:t>
                      </a:r>
                      <a:endParaRPr lang="es-CO" sz="1600" b="0" dirty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422343754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Centros Regionales</a:t>
                      </a:r>
                      <a:endParaRPr lang="es-CO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173</a:t>
                      </a:r>
                      <a:endParaRPr lang="es-CO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707400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effectLst/>
                          <a:latin typeface="+mn-lt"/>
                        </a:rPr>
                        <a:t>Agenda Sedes</a:t>
                      </a:r>
                      <a:endParaRPr lang="es-CO" sz="1600" b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effectLst/>
                          <a:latin typeface="+mn-lt"/>
                        </a:rPr>
                        <a:t>161</a:t>
                      </a:r>
                      <a:endParaRPr lang="es-CO" sz="1600" b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4150192894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Institucional</a:t>
                      </a:r>
                      <a:endParaRPr lang="es-CO" sz="1600" b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112</a:t>
                      </a:r>
                      <a:endParaRPr lang="es-CO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004549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</a:rPr>
                        <a:t>Facultad de Educación y Humanidades</a:t>
                      </a:r>
                      <a:endParaRPr lang="es-CO" sz="1600" b="0" dirty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</a:rPr>
                        <a:t>71</a:t>
                      </a:r>
                      <a:endParaRPr lang="es-CO" sz="1600" b="0" dirty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440804283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Bienestar</a:t>
                      </a:r>
                      <a:endParaRPr lang="es-CO" sz="1600" b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69</a:t>
                      </a:r>
                      <a:endParaRPr lang="es-CO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225656"/>
                  </a:ext>
                </a:extLst>
              </a:tr>
              <a:tr h="3133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</a:rPr>
                        <a:t>Facultad de Ciencias Administrativas, Económicas y Contables </a:t>
                      </a:r>
                      <a:endParaRPr lang="es-CO" sz="1600" b="0" dirty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effectLst/>
                          <a:latin typeface="+mn-lt"/>
                        </a:rPr>
                        <a:t>59</a:t>
                      </a:r>
                      <a:endParaRPr lang="es-CO" sz="1600" b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3407076166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Escuela de posgrados</a:t>
                      </a:r>
                      <a:endParaRPr lang="es-CO" sz="1600" b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es-CO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46991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effectLst/>
                          <a:latin typeface="+mn-lt"/>
                        </a:rPr>
                        <a:t>Graduados</a:t>
                      </a:r>
                      <a:endParaRPr lang="es-CO" sz="1600" b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</a:rPr>
                        <a:t>38</a:t>
                      </a:r>
                      <a:endParaRPr lang="es-CO" sz="1600" b="0" dirty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86824389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Facultad de Psicología y Ciencias Sociales </a:t>
                      </a:r>
                      <a:endParaRPr lang="es-CO" sz="1600" b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</a:t>
                      </a:r>
                      <a:endParaRPr lang="es-CO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187005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effectLst/>
                          <a:latin typeface="+mn-lt"/>
                        </a:rPr>
                        <a:t>Facultad de Derecho y Ciencias Políticas</a:t>
                      </a:r>
                      <a:endParaRPr lang="es-CO" sz="1600" b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</a:rPr>
                        <a:t>26</a:t>
                      </a:r>
                      <a:endParaRPr lang="es-CO" sz="1600" b="0" dirty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3572004701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Facultad de Comunicación, Publicidad y Diseño</a:t>
                      </a:r>
                      <a:endParaRPr lang="es-CO" sz="1600" b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s-CO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779404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effectLst/>
                          <a:latin typeface="+mn-lt"/>
                        </a:rPr>
                        <a:t>Facultad de Ingenierías y Arquitectura</a:t>
                      </a:r>
                      <a:endParaRPr lang="es-CO" sz="1600" b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</a:rPr>
                        <a:t>16</a:t>
                      </a:r>
                      <a:endParaRPr lang="es-CO" sz="1600" b="0" dirty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993868448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Vicerrectoría de Investigaciones</a:t>
                      </a:r>
                      <a:endParaRPr lang="es-CO" sz="1600" b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>
                    <a:solidFill>
                      <a:srgbClr val="007B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s-CO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>
                    <a:solidFill>
                      <a:srgbClr val="007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769424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effectLst/>
                          <a:latin typeface="+mn-lt"/>
                        </a:rPr>
                        <a:t>Internacionalización</a:t>
                      </a:r>
                      <a:endParaRPr lang="es-CO" sz="1600" b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</a:rPr>
                        <a:t>8</a:t>
                      </a:r>
                      <a:endParaRPr lang="es-CO" sz="1600" b="0" dirty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575263990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Biblioteca </a:t>
                      </a:r>
                      <a:endParaRPr lang="es-CO" sz="1600" b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s-CO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028001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effectLst/>
                          <a:latin typeface="+mn-lt"/>
                        </a:rPr>
                        <a:t>Extensión </a:t>
                      </a:r>
                      <a:endParaRPr lang="es-CO" sz="1600" b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effectLst/>
                          <a:latin typeface="+mn-lt"/>
                        </a:rPr>
                        <a:t>6</a:t>
                      </a:r>
                      <a:endParaRPr lang="es-CO" sz="1600" b="0"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3560785983"/>
                  </a:ext>
                </a:extLst>
              </a:tr>
              <a:tr h="26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Fondo Editorial</a:t>
                      </a:r>
                      <a:endParaRPr lang="es-CO" sz="1600" b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s-CO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Helvetica Neue"/>
                        <a:cs typeface="Helvetica Neue"/>
                      </a:endParaRPr>
                    </a:p>
                  </a:txBody>
                  <a:tcPr marL="68583" marR="68583" marT="0" marB="0" anchor="ctr">
                    <a:solidFill>
                      <a:srgbClr val="007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281424"/>
                  </a:ext>
                </a:extLst>
              </a:tr>
            </a:tbl>
          </a:graphicData>
        </a:graphic>
      </p:graphicFrame>
      <p:sp>
        <p:nvSpPr>
          <p:cNvPr id="30" name="Rectángulo 29">
            <a:extLst>
              <a:ext uri="{FF2B5EF4-FFF2-40B4-BE49-F238E27FC236}">
                <a16:creationId xmlns:a16="http://schemas.microsoft.com/office/drawing/2014/main" id="{D887D75F-12FE-4900-8195-68AE7265F809}"/>
              </a:ext>
            </a:extLst>
          </p:cNvPr>
          <p:cNvSpPr/>
          <p:nvPr/>
        </p:nvSpPr>
        <p:spPr>
          <a:xfrm>
            <a:off x="7732713" y="6056313"/>
            <a:ext cx="7731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2000" b="1" dirty="0">
                <a:solidFill>
                  <a:srgbClr val="F39200"/>
                </a:solidFill>
                <a:latin typeface="+mn-lt"/>
                <a:ea typeface="Arial" panose="020B0604020202020204" pitchFamily="34" charset="0"/>
              </a:rPr>
              <a:t>1.103</a:t>
            </a:r>
            <a:endParaRPr lang="es-CO" sz="2000" b="1" dirty="0">
              <a:solidFill>
                <a:srgbClr val="F39200"/>
              </a:solidFill>
              <a:latin typeface="+mn-lt"/>
            </a:endParaRPr>
          </a:p>
        </p:txBody>
      </p:sp>
      <p:pic>
        <p:nvPicPr>
          <p:cNvPr id="21572" name="Picture 69" descr="Inicio -">
            <a:extLst>
              <a:ext uri="{FF2B5EF4-FFF2-40B4-BE49-F238E27FC236}">
                <a16:creationId xmlns:a16="http://schemas.microsoft.com/office/drawing/2014/main" id="{7CD6C0EB-A706-401D-9046-CCEEE8907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048000"/>
            <a:ext cx="1766887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3ADBC11-8A08-47C5-8264-F1924600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Virtual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2" name="Imagen 1">
            <a:extLst>
              <a:ext uri="{FF2B5EF4-FFF2-40B4-BE49-F238E27FC236}">
                <a16:creationId xmlns:a16="http://schemas.microsoft.com/office/drawing/2014/main" id="{D114E42B-B37C-40E9-AB60-C273C3604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73050"/>
            <a:ext cx="1041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666F992-5390-438A-8CC1-2138D79ED6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89" t="9676" r="41033" b="38102"/>
          <a:stretch/>
        </p:blipFill>
        <p:spPr>
          <a:xfrm>
            <a:off x="2065125" y="2825737"/>
            <a:ext cx="3662545" cy="3333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A30F1AE-FF6A-485A-AB60-7472239B4A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83" t="9361" r="38397" b="29570"/>
          <a:stretch/>
        </p:blipFill>
        <p:spPr>
          <a:xfrm>
            <a:off x="2161807" y="2097970"/>
            <a:ext cx="4103811" cy="3924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182B99B-1D50-4F69-951C-27FB0F7D78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9959" r="38378" b="29881"/>
          <a:stretch/>
        </p:blipFill>
        <p:spPr>
          <a:xfrm>
            <a:off x="2317361" y="1816570"/>
            <a:ext cx="4254280" cy="3984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90D569E-12DA-44ED-9641-95353BF241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16" t="10010" r="40891" b="28538"/>
          <a:stretch/>
        </p:blipFill>
        <p:spPr>
          <a:xfrm>
            <a:off x="2425440" y="1334928"/>
            <a:ext cx="4038122" cy="4295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2D1286A-C2BA-4D62-B076-39D3184B74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657" t="10030" r="38804" b="19083"/>
          <a:stretch/>
        </p:blipFill>
        <p:spPr>
          <a:xfrm>
            <a:off x="2638197" y="1314450"/>
            <a:ext cx="4305601" cy="4830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63E179C-C334-4182-9DC6-07103AB577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316" t="8659" r="39236" b="23795"/>
          <a:stretch/>
        </p:blipFill>
        <p:spPr>
          <a:xfrm>
            <a:off x="2768904" y="1236686"/>
            <a:ext cx="4491999" cy="4814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AF09653-BAE8-4E8D-A909-A05E20DB6A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485" t="10306" r="38847" b="25312"/>
          <a:stretch/>
        </p:blipFill>
        <p:spPr>
          <a:xfrm>
            <a:off x="2910913" y="1294502"/>
            <a:ext cx="4577666" cy="4647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0F9ADBB-6C83-42F1-B9E8-B3142594B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448" t="9081" r="38948" b="18387"/>
          <a:stretch/>
        </p:blipFill>
        <p:spPr>
          <a:xfrm>
            <a:off x="3080508" y="1104332"/>
            <a:ext cx="4432497" cy="5079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32FBD91-3822-4B21-B9C8-AB6F7FC2DD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586" t="9785" r="38612" b="6421"/>
          <a:stretch/>
        </p:blipFill>
        <p:spPr>
          <a:xfrm>
            <a:off x="3327797" y="1164657"/>
            <a:ext cx="3832040" cy="5044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CD60DAD-B531-411B-9964-1FBB2EB1DF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274" t="9570" r="38935" b="16579"/>
          <a:stretch/>
        </p:blipFill>
        <p:spPr>
          <a:xfrm>
            <a:off x="3253831" y="1119243"/>
            <a:ext cx="4550442" cy="5281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24579" name="Picture 4" descr="Actualiza tu navegador Google Chrome ahora mismo para solucionar un fallo  de seguridad | .">
            <a:extLst>
              <a:ext uri="{FF2B5EF4-FFF2-40B4-BE49-F238E27FC236}">
                <a16:creationId xmlns:a16="http://schemas.microsoft.com/office/drawing/2014/main" id="{F8432724-1E47-4042-A584-067EC04C83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5559425"/>
            <a:ext cx="11366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4344E73-0C56-4A43-BFB0-C78BAEA61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Virtual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81" name="Imagen 1">
            <a:extLst>
              <a:ext uri="{FF2B5EF4-FFF2-40B4-BE49-F238E27FC236}">
                <a16:creationId xmlns:a16="http://schemas.microsoft.com/office/drawing/2014/main" id="{F508DD38-5A41-4EBC-80F6-F2511301F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73050"/>
            <a:ext cx="1041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 descr="USO DEL INTERNET by pau_jira on emaze">
            <a:extLst>
              <a:ext uri="{FF2B5EF4-FFF2-40B4-BE49-F238E27FC236}">
                <a16:creationId xmlns:a16="http://schemas.microsoft.com/office/drawing/2014/main" id="{E4929966-55A5-4EBF-B4CE-901374D29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1254125"/>
            <a:ext cx="60960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6 Rectángulo redondeado">
            <a:extLst>
              <a:ext uri="{FF2B5EF4-FFF2-40B4-BE49-F238E27FC236}">
                <a16:creationId xmlns:a16="http://schemas.microsoft.com/office/drawing/2014/main" id="{4302D019-5A6D-450D-AF63-5F0C237EE012}"/>
              </a:ext>
            </a:extLst>
          </p:cNvPr>
          <p:cNvSpPr/>
          <p:nvPr/>
        </p:nvSpPr>
        <p:spPr>
          <a:xfrm>
            <a:off x="3729038" y="5829300"/>
            <a:ext cx="1414462" cy="314325"/>
          </a:xfrm>
          <a:prstGeom prst="roundRect">
            <a:avLst>
              <a:gd name="adj" fmla="val 47778"/>
            </a:avLst>
          </a:prstGeom>
          <a:solidFill>
            <a:srgbClr val="007B99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46" name="17 CuadroTexto">
            <a:extLst>
              <a:ext uri="{FF2B5EF4-FFF2-40B4-BE49-F238E27FC236}">
                <a16:creationId xmlns:a16="http://schemas.microsoft.com/office/drawing/2014/main" id="{1AD710CA-653C-46E5-8ED6-6E7F796F6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5832475"/>
            <a:ext cx="1414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Directa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A047415-F71E-45C3-84CE-78566474927D}"/>
              </a:ext>
            </a:extLst>
          </p:cNvPr>
          <p:cNvSpPr/>
          <p:nvPr/>
        </p:nvSpPr>
        <p:spPr>
          <a:xfrm>
            <a:off x="5770563" y="5710238"/>
            <a:ext cx="1438275" cy="554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3000" b="1" dirty="0">
                <a:solidFill>
                  <a:srgbClr val="F39200"/>
                </a:solidFill>
                <a:latin typeface="+mn-lt"/>
                <a:ea typeface="Arial" panose="020B0604020202020204" pitchFamily="34" charset="0"/>
              </a:rPr>
              <a:t>72.158  </a:t>
            </a:r>
            <a:endParaRPr lang="es-CO" sz="3000" b="1" dirty="0">
              <a:solidFill>
                <a:srgbClr val="F39200"/>
              </a:solidFill>
              <a:latin typeface="+mn-lt"/>
            </a:endParaRPr>
          </a:p>
        </p:txBody>
      </p:sp>
      <p:sp>
        <p:nvSpPr>
          <p:cNvPr id="10" name="17 CuadroTexto">
            <a:extLst>
              <a:ext uri="{FF2B5EF4-FFF2-40B4-BE49-F238E27FC236}">
                <a16:creationId xmlns:a16="http://schemas.microsoft.com/office/drawing/2014/main" id="{EB8DBC92-7E26-4334-8F94-08E80F8BD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63" y="2157413"/>
            <a:ext cx="1817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400" b="1" dirty="0">
                <a:solidFill>
                  <a:srgbClr val="007B99"/>
                </a:solidFill>
                <a:latin typeface="+mn-lt"/>
              </a:rPr>
              <a:t>Cómo nos encuentran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25603" name="Picture 4" descr="Actualiza tu navegador Google Chrome ahora mismo para solucionar un fallo  de seguridad | .">
            <a:extLst>
              <a:ext uri="{FF2B5EF4-FFF2-40B4-BE49-F238E27FC236}">
                <a16:creationId xmlns:a16="http://schemas.microsoft.com/office/drawing/2014/main" id="{67FEE128-F54D-4515-8715-AC385E5C0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5559425"/>
            <a:ext cx="11366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32C0ACE-F398-43C0-897C-A9037FA8E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Virtual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605" name="Imagen 1">
            <a:extLst>
              <a:ext uri="{FF2B5EF4-FFF2-40B4-BE49-F238E27FC236}">
                <a16:creationId xmlns:a16="http://schemas.microsoft.com/office/drawing/2014/main" id="{30F1841D-EF5A-4658-9E48-5D62AEDF5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73050"/>
            <a:ext cx="1041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 descr="USO DEL INTERNET by pau_jira on emaze">
            <a:extLst>
              <a:ext uri="{FF2B5EF4-FFF2-40B4-BE49-F238E27FC236}">
                <a16:creationId xmlns:a16="http://schemas.microsoft.com/office/drawing/2014/main" id="{043E7535-8C50-4883-A34C-1630CB7CCB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1254125"/>
            <a:ext cx="60960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6 Rectángulo redondeado">
            <a:extLst>
              <a:ext uri="{FF2B5EF4-FFF2-40B4-BE49-F238E27FC236}">
                <a16:creationId xmlns:a16="http://schemas.microsoft.com/office/drawing/2014/main" id="{4302D019-5A6D-450D-AF63-5F0C237EE012}"/>
              </a:ext>
            </a:extLst>
          </p:cNvPr>
          <p:cNvSpPr/>
          <p:nvPr/>
        </p:nvSpPr>
        <p:spPr>
          <a:xfrm>
            <a:off x="3729038" y="5829300"/>
            <a:ext cx="1414462" cy="314325"/>
          </a:xfrm>
          <a:prstGeom prst="roundRect">
            <a:avLst>
              <a:gd name="adj" fmla="val 47778"/>
            </a:avLst>
          </a:prstGeom>
          <a:solidFill>
            <a:srgbClr val="007B99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46" name="17 CuadroTexto">
            <a:extLst>
              <a:ext uri="{FF2B5EF4-FFF2-40B4-BE49-F238E27FC236}">
                <a16:creationId xmlns:a16="http://schemas.microsoft.com/office/drawing/2014/main" id="{78EBD04F-704B-440D-9C4B-AC72B936E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5832475"/>
            <a:ext cx="1414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Buscador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9721037-AD4B-47FA-97BE-319D9D530550}"/>
              </a:ext>
            </a:extLst>
          </p:cNvPr>
          <p:cNvSpPr/>
          <p:nvPr/>
        </p:nvSpPr>
        <p:spPr>
          <a:xfrm>
            <a:off x="5770563" y="5710238"/>
            <a:ext cx="1541462" cy="554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3000" b="1" dirty="0">
                <a:solidFill>
                  <a:srgbClr val="F39200"/>
                </a:solidFill>
                <a:latin typeface="+mn-lt"/>
                <a:ea typeface="Arial" panose="020B0604020202020204" pitchFamily="34" charset="0"/>
              </a:rPr>
              <a:t>250.176 </a:t>
            </a:r>
            <a:endParaRPr lang="es-CO" sz="3000" b="1" dirty="0">
              <a:solidFill>
                <a:srgbClr val="F39200"/>
              </a:solidFill>
              <a:latin typeface="+mn-lt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F8919E4-A0EE-40DC-B864-794A1E4635CA}"/>
              </a:ext>
            </a:extLst>
          </p:cNvPr>
          <p:cNvSpPr/>
          <p:nvPr/>
        </p:nvSpPr>
        <p:spPr>
          <a:xfrm>
            <a:off x="503238" y="3663950"/>
            <a:ext cx="1547812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3000" b="1" dirty="0">
                <a:solidFill>
                  <a:srgbClr val="F39200"/>
                </a:solidFill>
                <a:latin typeface="+mn-lt"/>
                <a:ea typeface="Arial" panose="020B0604020202020204" pitchFamily="34" charset="0"/>
              </a:rPr>
              <a:t>322.334 </a:t>
            </a:r>
            <a:endParaRPr lang="es-CO" sz="3000" b="1" dirty="0">
              <a:solidFill>
                <a:srgbClr val="F39200"/>
              </a:solidFill>
              <a:latin typeface="+mn-lt"/>
            </a:endParaRPr>
          </a:p>
        </p:txBody>
      </p:sp>
      <p:pic>
        <p:nvPicPr>
          <p:cNvPr id="11" name="Picture 6" descr="3.2 PÁGINAS WEB Y SUS CARACTERÍSTICAS DE LOS SITIOS WEB">
            <a:extLst>
              <a:ext uri="{FF2B5EF4-FFF2-40B4-BE49-F238E27FC236}">
                <a16:creationId xmlns:a16="http://schemas.microsoft.com/office/drawing/2014/main" id="{5FDF9527-5124-4963-9C23-7F2D7D31B5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644775"/>
            <a:ext cx="16319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7 CuadroTexto">
            <a:extLst>
              <a:ext uri="{FF2B5EF4-FFF2-40B4-BE49-F238E27FC236}">
                <a16:creationId xmlns:a16="http://schemas.microsoft.com/office/drawing/2014/main" id="{CDE7A2F6-189E-42AE-8DAF-BA6F8764E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63" y="2157413"/>
            <a:ext cx="1817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400" b="1" dirty="0">
                <a:solidFill>
                  <a:srgbClr val="007B99"/>
                </a:solidFill>
                <a:latin typeface="+mn-lt"/>
              </a:rPr>
              <a:t>Cómo nos encuentran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9B9C53-0AE0-4E4B-BB60-301956B54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Virtual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628" name="Imagen 1">
            <a:extLst>
              <a:ext uri="{FF2B5EF4-FFF2-40B4-BE49-F238E27FC236}">
                <a16:creationId xmlns:a16="http://schemas.microsoft.com/office/drawing/2014/main" id="{F6BBCDAB-9A32-447C-9E89-57A6D487D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73050"/>
            <a:ext cx="1041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Coiin | Digitaliza tu Negocio">
            <a:extLst>
              <a:ext uri="{FF2B5EF4-FFF2-40B4-BE49-F238E27FC236}">
                <a16:creationId xmlns:a16="http://schemas.microsoft.com/office/drawing/2014/main" id="{DE69C80C-5E4C-41F2-98E1-70439D3BB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535238"/>
            <a:ext cx="5048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6 Rectángulo redondeado">
            <a:extLst>
              <a:ext uri="{FF2B5EF4-FFF2-40B4-BE49-F238E27FC236}">
                <a16:creationId xmlns:a16="http://schemas.microsoft.com/office/drawing/2014/main" id="{4302D019-5A6D-450D-AF63-5F0C237EE012}"/>
              </a:ext>
            </a:extLst>
          </p:cNvPr>
          <p:cNvSpPr/>
          <p:nvPr/>
        </p:nvSpPr>
        <p:spPr>
          <a:xfrm>
            <a:off x="3632200" y="1462088"/>
            <a:ext cx="1414463" cy="314325"/>
          </a:xfrm>
          <a:prstGeom prst="roundRect">
            <a:avLst>
              <a:gd name="adj" fmla="val 47778"/>
            </a:avLst>
          </a:prstGeom>
          <a:solidFill>
            <a:srgbClr val="007B99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16" name="17 CuadroTexto">
            <a:extLst>
              <a:ext uri="{FF2B5EF4-FFF2-40B4-BE49-F238E27FC236}">
                <a16:creationId xmlns:a16="http://schemas.microsoft.com/office/drawing/2014/main" id="{9FBA3BF5-FC8F-4FA1-8273-042722E7F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1465263"/>
            <a:ext cx="1414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Visitas únicas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7CC8E25-DC91-4879-92FD-A8CB265C3ECC}"/>
              </a:ext>
            </a:extLst>
          </p:cNvPr>
          <p:cNvSpPr/>
          <p:nvPr/>
        </p:nvSpPr>
        <p:spPr>
          <a:xfrm>
            <a:off x="5157788" y="1343025"/>
            <a:ext cx="1460500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3000" b="1" dirty="0">
                <a:solidFill>
                  <a:srgbClr val="F39200"/>
                </a:solidFill>
                <a:ea typeface="Arial" panose="020B0604020202020204" pitchFamily="34" charset="0"/>
              </a:rPr>
              <a:t>325.456</a:t>
            </a:r>
            <a:endParaRPr lang="es-CO" sz="3000" b="1" dirty="0">
              <a:solidFill>
                <a:srgbClr val="F392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HOPGUEES :: Desarrollo de Software y Apps Móviles">
            <a:extLst>
              <a:ext uri="{FF2B5EF4-FFF2-40B4-BE49-F238E27FC236}">
                <a16:creationId xmlns:a16="http://schemas.microsoft.com/office/drawing/2014/main" id="{52D58A3F-B4FA-4E6B-80B5-DB48FE06AB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1438275"/>
            <a:ext cx="6286500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76BC8FD-E10B-4F1F-B086-9B094ACBE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Virtual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3" name="Imagen 1">
            <a:extLst>
              <a:ext uri="{FF2B5EF4-FFF2-40B4-BE49-F238E27FC236}">
                <a16:creationId xmlns:a16="http://schemas.microsoft.com/office/drawing/2014/main" id="{09EBAAFC-D2CB-4560-BA27-70FF34283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73050"/>
            <a:ext cx="1041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6 Rectángulo redondeado">
            <a:extLst>
              <a:ext uri="{FF2B5EF4-FFF2-40B4-BE49-F238E27FC236}">
                <a16:creationId xmlns:a16="http://schemas.microsoft.com/office/drawing/2014/main" id="{4302D019-5A6D-450D-AF63-5F0C237EE012}"/>
              </a:ext>
            </a:extLst>
          </p:cNvPr>
          <p:cNvSpPr/>
          <p:nvPr/>
        </p:nvSpPr>
        <p:spPr>
          <a:xfrm>
            <a:off x="3632200" y="1462088"/>
            <a:ext cx="1414463" cy="314325"/>
          </a:xfrm>
          <a:prstGeom prst="roundRect">
            <a:avLst>
              <a:gd name="adj" fmla="val 47778"/>
            </a:avLst>
          </a:prstGeom>
          <a:solidFill>
            <a:srgbClr val="007B99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46" name="17 CuadroTexto">
            <a:extLst>
              <a:ext uri="{FF2B5EF4-FFF2-40B4-BE49-F238E27FC236}">
                <a16:creationId xmlns:a16="http://schemas.microsoft.com/office/drawing/2014/main" id="{366DA710-C77A-4CC5-A472-33559A43C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1465263"/>
            <a:ext cx="1414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Páginas vistas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BCF172E-70B3-47E3-A81F-D597A3B41EE1}"/>
              </a:ext>
            </a:extLst>
          </p:cNvPr>
          <p:cNvSpPr/>
          <p:nvPr/>
        </p:nvSpPr>
        <p:spPr>
          <a:xfrm>
            <a:off x="5157788" y="1343025"/>
            <a:ext cx="1846262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3000" b="1" dirty="0">
                <a:solidFill>
                  <a:srgbClr val="F39200"/>
                </a:solidFill>
                <a:latin typeface="+mn-lt"/>
                <a:ea typeface="Arial" panose="020B0604020202020204" pitchFamily="34" charset="0"/>
              </a:rPr>
              <a:t>2.806.589 </a:t>
            </a:r>
            <a:endParaRPr lang="es-CO" sz="3000" b="1" dirty="0">
              <a:solidFill>
                <a:srgbClr val="F392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478B815-57B7-4A15-BB50-A3A0F3EC6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Digital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676" name="Imagen 1">
            <a:extLst>
              <a:ext uri="{FF2B5EF4-FFF2-40B4-BE49-F238E27FC236}">
                <a16:creationId xmlns:a16="http://schemas.microsoft.com/office/drawing/2014/main" id="{DA709C5D-97E0-44E5-8714-B96EA2CBD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222250"/>
            <a:ext cx="1098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How DHCP and DNS are managed in Amazon VPC – DEVOPS DONE RIGHT">
            <a:extLst>
              <a:ext uri="{FF2B5EF4-FFF2-40B4-BE49-F238E27FC236}">
                <a16:creationId xmlns:a16="http://schemas.microsoft.com/office/drawing/2014/main" id="{A538972C-7686-4632-8799-F7D89F18F1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825500"/>
            <a:ext cx="5711825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 descr="Publicidad GIFs - Get the best gif on GIFER">
            <a:extLst>
              <a:ext uri="{FF2B5EF4-FFF2-40B4-BE49-F238E27FC236}">
                <a16:creationId xmlns:a16="http://schemas.microsoft.com/office/drawing/2014/main" id="{10BE22A3-E711-4C39-BC87-2B69067250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2671763"/>
            <a:ext cx="18732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4" name="Picture 2" descr="Cómo poner un GIF en las historias de Instagram?">
            <a:extLst>
              <a:ext uri="{FF2B5EF4-FFF2-40B4-BE49-F238E27FC236}">
                <a16:creationId xmlns:a16="http://schemas.microsoft.com/office/drawing/2014/main" id="{D610F4EE-D3AE-4060-B653-E28731E5CD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443038"/>
            <a:ext cx="939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 descr="Multimedia software de computadora - internet Facebook : Gif Service">
            <a:extLst>
              <a:ext uri="{FF2B5EF4-FFF2-40B4-BE49-F238E27FC236}">
                <a16:creationId xmlns:a16="http://schemas.microsoft.com/office/drawing/2014/main" id="{09446FB8-9BC3-4B7A-82A3-045823104F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2146300"/>
            <a:ext cx="4572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6" descr="Conversemos sobre FeNO | SigmaMedical Corp">
            <a:extLst>
              <a:ext uri="{FF2B5EF4-FFF2-40B4-BE49-F238E27FC236}">
                <a16:creationId xmlns:a16="http://schemas.microsoft.com/office/drawing/2014/main" id="{3F04C229-6EBC-469F-97E9-890680A657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2555875"/>
            <a:ext cx="106203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0E0E2C25-009A-49CC-A0A0-08113920CC93}"/>
              </a:ext>
            </a:extLst>
          </p:cNvPr>
          <p:cNvGrpSpPr>
            <a:grpSpLocks/>
          </p:cNvGrpSpPr>
          <p:nvPr/>
        </p:nvGrpSpPr>
        <p:grpSpPr bwMode="auto">
          <a:xfrm>
            <a:off x="3025775" y="3822700"/>
            <a:ext cx="1543050" cy="993775"/>
            <a:chOff x="2866591" y="5574610"/>
            <a:chExt cx="1542103" cy="993315"/>
          </a:xfrm>
        </p:grpSpPr>
        <p:pic>
          <p:nvPicPr>
            <p:cNvPr id="28689" name="Picture 12" descr="Index of /images/icons">
              <a:extLst>
                <a:ext uri="{FF2B5EF4-FFF2-40B4-BE49-F238E27FC236}">
                  <a16:creationId xmlns:a16="http://schemas.microsoft.com/office/drawing/2014/main" id="{EB61F378-34B8-4C44-996F-0F6076AC50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274" y="5574610"/>
              <a:ext cx="1324420" cy="993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4" descr="9 alternativas a Flickr para almacenar o compartir tus fotos">
              <a:extLst>
                <a:ext uri="{FF2B5EF4-FFF2-40B4-BE49-F238E27FC236}">
                  <a16:creationId xmlns:a16="http://schemas.microsoft.com/office/drawing/2014/main" id="{BBF0C276-CB0D-4B9E-A27B-4C8E035CD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591" y="5917592"/>
              <a:ext cx="633923" cy="240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1568" name="Picture 16" descr="LinkedIn Icon - Royalty-Free GIF - Animated Clipart - Free PNG - Free Clip  Art">
            <a:extLst>
              <a:ext uri="{FF2B5EF4-FFF2-40B4-BE49-F238E27FC236}">
                <a16:creationId xmlns:a16="http://schemas.microsoft.com/office/drawing/2014/main" id="{C003595E-6520-4391-8934-4F1FEF84D7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508500"/>
            <a:ext cx="6254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70" name="Picture 18" descr="Creación de Ficha de Google My Business - AbaServicios">
            <a:extLst>
              <a:ext uri="{FF2B5EF4-FFF2-40B4-BE49-F238E27FC236}">
                <a16:creationId xmlns:a16="http://schemas.microsoft.com/office/drawing/2014/main" id="{FA0047D0-7F3B-4C64-AB39-B130644D49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5180013"/>
            <a:ext cx="10636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72" name="Picture 20" descr="Kawaii Social Media Icons - Novocom.top">
            <a:extLst>
              <a:ext uri="{FF2B5EF4-FFF2-40B4-BE49-F238E27FC236}">
                <a16:creationId xmlns:a16="http://schemas.microsoft.com/office/drawing/2014/main" id="{1C7BEA2A-B21F-4540-9314-3879B1B61E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3718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aptivating Motion Study Gifs | Motion, Movie posters design, Motion design">
            <a:hlinkClick r:id="rId13" action="ppaction://hlinkfile"/>
            <a:extLst>
              <a:ext uri="{FF2B5EF4-FFF2-40B4-BE49-F238E27FC236}">
                <a16:creationId xmlns:a16="http://schemas.microsoft.com/office/drawing/2014/main" id="{3AC8169A-183C-41BE-924C-23252B6F6E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5335588"/>
            <a:ext cx="1709737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rapecio 26">
            <a:extLst>
              <a:ext uri="{FF2B5EF4-FFF2-40B4-BE49-F238E27FC236}">
                <a16:creationId xmlns:a16="http://schemas.microsoft.com/office/drawing/2014/main" id="{5EBA5913-30C5-4FF5-97F9-FDCD6E69C768}"/>
              </a:ext>
            </a:extLst>
          </p:cNvPr>
          <p:cNvSpPr/>
          <p:nvPr/>
        </p:nvSpPr>
        <p:spPr>
          <a:xfrm rot="15890002">
            <a:off x="3990975" y="5889625"/>
            <a:ext cx="263525" cy="403225"/>
          </a:xfrm>
          <a:prstGeom prst="trapezoid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A0DDFEA-F2D9-4475-8B3B-28E366BDE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5870575"/>
            <a:ext cx="288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1600" b="1">
                <a:cs typeface="Times New Roman" panose="02020603050405020304" pitchFamily="18" charset="0"/>
              </a:rPr>
              <a:t>3</a:t>
            </a:r>
            <a:endParaRPr lang="es-CO" altLang="es-CO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DFE2FE4-DB9E-4B3B-8B2A-CD87CF578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Electrónica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700" name="Picture 8" descr="Necesita mi empresa una agencia de marketing digital?">
            <a:extLst>
              <a:ext uri="{FF2B5EF4-FFF2-40B4-BE49-F238E27FC236}">
                <a16:creationId xmlns:a16="http://schemas.microsoft.com/office/drawing/2014/main" id="{48F2DB37-EE2E-451E-896C-FAB788B161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319213"/>
            <a:ext cx="685165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agen 4">
            <a:extLst>
              <a:ext uri="{FF2B5EF4-FFF2-40B4-BE49-F238E27FC236}">
                <a16:creationId xmlns:a16="http://schemas.microsoft.com/office/drawing/2014/main" id="{EB428AE9-C086-4161-A61A-BAF055280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69863"/>
            <a:ext cx="12207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07537" name="Rectángulo 6">
            <a:extLst>
              <a:ext uri="{FF2B5EF4-FFF2-40B4-BE49-F238E27FC236}">
                <a16:creationId xmlns:a16="http://schemas.microsoft.com/office/drawing/2014/main" id="{E0827253-8B0A-4523-9283-A1ED434DF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938" y="517525"/>
            <a:ext cx="187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Equipo de trabajo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29" descr="Iconos Managers - Descarga Vectores Dratis, PNG, SVG, GIF">
            <a:extLst>
              <a:ext uri="{FF2B5EF4-FFF2-40B4-BE49-F238E27FC236}">
                <a16:creationId xmlns:a16="http://schemas.microsoft.com/office/drawing/2014/main" id="{77979832-A634-4E5E-8523-83B1CB02A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74613"/>
            <a:ext cx="125253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Imagen 1">
            <a:extLst>
              <a:ext uri="{FF2B5EF4-FFF2-40B4-BE49-F238E27FC236}">
                <a16:creationId xmlns:a16="http://schemas.microsoft.com/office/drawing/2014/main" id="{5340D998-7CA2-4366-A1F8-7F0127F1A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488"/>
            <a:ext cx="9545638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Imagen 10">
            <a:extLst>
              <a:ext uri="{FF2B5EF4-FFF2-40B4-BE49-F238E27FC236}">
                <a16:creationId xmlns:a16="http://schemas.microsoft.com/office/drawing/2014/main" id="{F9399478-746C-4290-A4D8-478422B63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4" t="33458" r="28165" b="56488"/>
          <a:stretch>
            <a:fillRect/>
          </a:stretch>
        </p:blipFill>
        <p:spPr bwMode="auto">
          <a:xfrm>
            <a:off x="2971800" y="1136650"/>
            <a:ext cx="49085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57C3F43-6B01-4E35-B9E6-33033D6D8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3" t="32106" r="34789" b="58458"/>
          <a:stretch>
            <a:fillRect/>
          </a:stretch>
        </p:blipFill>
        <p:spPr bwMode="auto">
          <a:xfrm>
            <a:off x="2971800" y="2082800"/>
            <a:ext cx="490855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F076655-3925-483A-89D2-DE0B74099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8" t="33720" r="28091" b="57346"/>
          <a:stretch>
            <a:fillRect/>
          </a:stretch>
        </p:blipFill>
        <p:spPr bwMode="auto">
          <a:xfrm>
            <a:off x="2971800" y="2979738"/>
            <a:ext cx="4908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3ED972-DE51-46F1-B427-D71022C07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9" t="33417" r="28252" b="57300"/>
          <a:stretch>
            <a:fillRect/>
          </a:stretch>
        </p:blipFill>
        <p:spPr bwMode="auto">
          <a:xfrm>
            <a:off x="2971800" y="3841750"/>
            <a:ext cx="49085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BD8CB0-9138-49FF-98C2-25CA70CB1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1" t="33208" r="28069" b="57245"/>
          <a:stretch>
            <a:fillRect/>
          </a:stretch>
        </p:blipFill>
        <p:spPr bwMode="auto">
          <a:xfrm>
            <a:off x="2971800" y="5551488"/>
            <a:ext cx="492601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472C4A-46DB-47D6-8678-CE8F0E578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1" t="32716" r="35175" b="59032"/>
          <a:stretch>
            <a:fillRect/>
          </a:stretch>
        </p:blipFill>
        <p:spPr bwMode="auto">
          <a:xfrm>
            <a:off x="2971800" y="4735513"/>
            <a:ext cx="492601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928FD83-490F-4A0A-8EC2-C4D2507F0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Electrónica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30" name="Imagen 4">
            <a:extLst>
              <a:ext uri="{FF2B5EF4-FFF2-40B4-BE49-F238E27FC236}">
                <a16:creationId xmlns:a16="http://schemas.microsoft.com/office/drawing/2014/main" id="{86BB26AA-8036-4A15-8D49-57173455C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69863"/>
            <a:ext cx="12207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rapecio 1">
            <a:extLst>
              <a:ext uri="{FF2B5EF4-FFF2-40B4-BE49-F238E27FC236}">
                <a16:creationId xmlns:a16="http://schemas.microsoft.com/office/drawing/2014/main" id="{025E0C4C-C381-43F6-A636-8EFDBC66AB34}"/>
              </a:ext>
            </a:extLst>
          </p:cNvPr>
          <p:cNvSpPr/>
          <p:nvPr/>
        </p:nvSpPr>
        <p:spPr>
          <a:xfrm rot="16200000">
            <a:off x="7670800" y="1200150"/>
            <a:ext cx="1187450" cy="768350"/>
          </a:xfrm>
          <a:prstGeom prst="trapezoid">
            <a:avLst>
              <a:gd name="adj" fmla="val 2018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8" name="Trapecio 17">
            <a:extLst>
              <a:ext uri="{FF2B5EF4-FFF2-40B4-BE49-F238E27FC236}">
                <a16:creationId xmlns:a16="http://schemas.microsoft.com/office/drawing/2014/main" id="{DD0BD60D-0BD7-4A43-BA8D-9F4579E65C6F}"/>
              </a:ext>
            </a:extLst>
          </p:cNvPr>
          <p:cNvSpPr/>
          <p:nvPr/>
        </p:nvSpPr>
        <p:spPr>
          <a:xfrm rot="16200000">
            <a:off x="7670800" y="2992438"/>
            <a:ext cx="1187450" cy="768350"/>
          </a:xfrm>
          <a:prstGeom prst="trapezoid">
            <a:avLst>
              <a:gd name="adj" fmla="val 2590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9" name="Trapecio 18">
            <a:extLst>
              <a:ext uri="{FF2B5EF4-FFF2-40B4-BE49-F238E27FC236}">
                <a16:creationId xmlns:a16="http://schemas.microsoft.com/office/drawing/2014/main" id="{47A5B810-BE5D-4413-91C9-481B079A3146}"/>
              </a:ext>
            </a:extLst>
          </p:cNvPr>
          <p:cNvSpPr/>
          <p:nvPr/>
        </p:nvSpPr>
        <p:spPr>
          <a:xfrm rot="16200000">
            <a:off x="7689056" y="4720432"/>
            <a:ext cx="1185863" cy="768350"/>
          </a:xfrm>
          <a:prstGeom prst="trapezoid">
            <a:avLst>
              <a:gd name="adj" fmla="val 3048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1" name="Trapecio 20">
            <a:extLst>
              <a:ext uri="{FF2B5EF4-FFF2-40B4-BE49-F238E27FC236}">
                <a16:creationId xmlns:a16="http://schemas.microsoft.com/office/drawing/2014/main" id="{AE28CCDF-667C-4D08-8E53-B22246FE4A35}"/>
              </a:ext>
            </a:extLst>
          </p:cNvPr>
          <p:cNvSpPr/>
          <p:nvPr/>
        </p:nvSpPr>
        <p:spPr>
          <a:xfrm rot="16200000" flipV="1">
            <a:off x="1993900" y="2116138"/>
            <a:ext cx="1187450" cy="768350"/>
          </a:xfrm>
          <a:prstGeom prst="trapezoid">
            <a:avLst>
              <a:gd name="adj" fmla="val 2246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2" name="Trapecio 21">
            <a:extLst>
              <a:ext uri="{FF2B5EF4-FFF2-40B4-BE49-F238E27FC236}">
                <a16:creationId xmlns:a16="http://schemas.microsoft.com/office/drawing/2014/main" id="{A57B11B5-DCB3-4207-822E-1D8FCC1558F0}"/>
              </a:ext>
            </a:extLst>
          </p:cNvPr>
          <p:cNvSpPr/>
          <p:nvPr/>
        </p:nvSpPr>
        <p:spPr>
          <a:xfrm rot="16200000" flipV="1">
            <a:off x="1985963" y="3870325"/>
            <a:ext cx="1185862" cy="769938"/>
          </a:xfrm>
          <a:prstGeom prst="trapezoid">
            <a:avLst>
              <a:gd name="adj" fmla="val 2246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3" name="Trapecio 22">
            <a:extLst>
              <a:ext uri="{FF2B5EF4-FFF2-40B4-BE49-F238E27FC236}">
                <a16:creationId xmlns:a16="http://schemas.microsoft.com/office/drawing/2014/main" id="{B9085A89-CADB-433D-B79A-03BEE09A33AB}"/>
              </a:ext>
            </a:extLst>
          </p:cNvPr>
          <p:cNvSpPr/>
          <p:nvPr/>
        </p:nvSpPr>
        <p:spPr>
          <a:xfrm rot="16200000" flipV="1">
            <a:off x="1994694" y="5588794"/>
            <a:ext cx="1185862" cy="768350"/>
          </a:xfrm>
          <a:prstGeom prst="trapezoid">
            <a:avLst>
              <a:gd name="adj" fmla="val 2246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932C89E-91DB-4A73-82D9-EB8699332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525" y="1346200"/>
            <a:ext cx="50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500" b="1">
                <a:solidFill>
                  <a:schemeClr val="bg1"/>
                </a:solidFill>
                <a:cs typeface="Times New Roman" panose="02020603050405020304" pitchFamily="18" charset="0"/>
              </a:rPr>
              <a:t>98</a:t>
            </a:r>
            <a:endParaRPr lang="es-CO" altLang="es-CO" sz="250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9407FB20-D1BF-4619-84DC-0D80E9421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3136900"/>
            <a:ext cx="6699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500" b="1">
                <a:solidFill>
                  <a:schemeClr val="bg1"/>
                </a:solidFill>
                <a:cs typeface="Times New Roman" panose="02020603050405020304" pitchFamily="18" charset="0"/>
              </a:rPr>
              <a:t>192</a:t>
            </a:r>
            <a:endParaRPr lang="es-CO" altLang="es-CO" sz="250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2A52AF0-A253-4B22-9844-472886FFD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8938" y="4865688"/>
            <a:ext cx="508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500" b="1">
                <a:solidFill>
                  <a:schemeClr val="bg1"/>
                </a:solidFill>
                <a:cs typeface="Times New Roman" panose="02020603050405020304" pitchFamily="18" charset="0"/>
              </a:rPr>
              <a:t>15</a:t>
            </a:r>
            <a:endParaRPr lang="es-CO" altLang="es-CO" sz="250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98C8F3F-3558-441A-BA1D-6DFAAAF1A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25" y="2262188"/>
            <a:ext cx="50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500" b="1">
                <a:solidFill>
                  <a:schemeClr val="bg1"/>
                </a:solidFill>
                <a:cs typeface="Times New Roman" panose="02020603050405020304" pitchFamily="18" charset="0"/>
              </a:rPr>
              <a:t>63</a:t>
            </a:r>
            <a:endParaRPr lang="es-CO" altLang="es-CO" sz="250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5CFD14FC-F877-4DDC-A8E1-BAD9B3432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4016375"/>
            <a:ext cx="50958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500" b="1">
                <a:solidFill>
                  <a:schemeClr val="bg1"/>
                </a:solidFill>
                <a:cs typeface="Times New Roman" panose="02020603050405020304" pitchFamily="18" charset="0"/>
              </a:rPr>
              <a:t>67</a:t>
            </a:r>
            <a:endParaRPr lang="es-CO" altLang="es-CO" sz="250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9F4EF67-BEE0-49B4-A167-95F237E6F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213" y="5734050"/>
            <a:ext cx="508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500" b="1">
                <a:solidFill>
                  <a:schemeClr val="bg1"/>
                </a:solidFill>
                <a:cs typeface="Times New Roman" panose="02020603050405020304" pitchFamily="18" charset="0"/>
              </a:rPr>
              <a:t>13</a:t>
            </a:r>
            <a:endParaRPr lang="es-CO" altLang="es-CO" sz="250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0178D10C-1986-465A-9137-A74D59E0D805}"/>
              </a:ext>
            </a:extLst>
          </p:cNvPr>
          <p:cNvSpPr/>
          <p:nvPr/>
        </p:nvSpPr>
        <p:spPr>
          <a:xfrm>
            <a:off x="723900" y="3556000"/>
            <a:ext cx="857250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3000" b="1" dirty="0">
                <a:solidFill>
                  <a:srgbClr val="F39200"/>
                </a:solidFill>
                <a:latin typeface="+mn-lt"/>
                <a:ea typeface="Arial" panose="020B0604020202020204" pitchFamily="34" charset="0"/>
              </a:rPr>
              <a:t>449 </a:t>
            </a:r>
            <a:endParaRPr lang="es-CO" sz="3000" b="1" dirty="0">
              <a:solidFill>
                <a:srgbClr val="F39200"/>
              </a:solidFill>
              <a:latin typeface="+mn-lt"/>
            </a:endParaRPr>
          </a:p>
        </p:txBody>
      </p:sp>
      <p:pic>
        <p:nvPicPr>
          <p:cNvPr id="72718" name="Picture 14" descr="Arandelas Monterrey Wasas Industriales Troquelados Treviño">
            <a:extLst>
              <a:ext uri="{FF2B5EF4-FFF2-40B4-BE49-F238E27FC236}">
                <a16:creationId xmlns:a16="http://schemas.microsoft.com/office/drawing/2014/main" id="{2B6EDD62-443F-4196-AF94-65FA19C5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590800"/>
            <a:ext cx="1208087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25" grpId="0" autoUpdateAnimBg="0"/>
      <p:bldP spid="26" grpId="0" autoUpdateAnimBg="0"/>
      <p:bldP spid="27" grpId="0" autoUpdateAnimBg="0"/>
      <p:bldP spid="28" grpId="0" autoUpdateAnimBg="0"/>
      <p:bldP spid="29" grpId="0" autoUpdateAnimBg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n 1">
            <a:extLst>
              <a:ext uri="{FF2B5EF4-FFF2-40B4-BE49-F238E27FC236}">
                <a16:creationId xmlns:a16="http://schemas.microsoft.com/office/drawing/2014/main" id="{B2766D86-BA86-4183-8E67-0B1F2B552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6" t="26025" r="26117" b="34569"/>
          <a:stretch>
            <a:fillRect/>
          </a:stretch>
        </p:blipFill>
        <p:spPr bwMode="auto">
          <a:xfrm>
            <a:off x="3681413" y="1022350"/>
            <a:ext cx="3649662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agen 3">
            <a:extLst>
              <a:ext uri="{FF2B5EF4-FFF2-40B4-BE49-F238E27FC236}">
                <a16:creationId xmlns:a16="http://schemas.microsoft.com/office/drawing/2014/main" id="{0575897C-68AB-4570-95AA-3BD26CBF7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4" t="35658" r="26039" b="44722"/>
          <a:stretch>
            <a:fillRect/>
          </a:stretch>
        </p:blipFill>
        <p:spPr bwMode="auto">
          <a:xfrm>
            <a:off x="3657600" y="3341688"/>
            <a:ext cx="371951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agen 4">
            <a:extLst>
              <a:ext uri="{FF2B5EF4-FFF2-40B4-BE49-F238E27FC236}">
                <a16:creationId xmlns:a16="http://schemas.microsoft.com/office/drawing/2014/main" id="{C6DA6514-7D1C-48B3-9D7A-901A4E285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5" t="51022" r="25633" b="14908"/>
          <a:stretch>
            <a:fillRect/>
          </a:stretch>
        </p:blipFill>
        <p:spPr bwMode="auto">
          <a:xfrm>
            <a:off x="3657600" y="4538663"/>
            <a:ext cx="37195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5BA8638-71A0-469C-9F5A-DA44D1303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Electrónica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751" name="Imagen 4">
            <a:extLst>
              <a:ext uri="{FF2B5EF4-FFF2-40B4-BE49-F238E27FC236}">
                <a16:creationId xmlns:a16="http://schemas.microsoft.com/office/drawing/2014/main" id="{7A3EA074-67D5-499A-9175-E5533B8B1E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69863"/>
            <a:ext cx="12207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9" descr="Home Toggle navigation Home Expertos en Asesoría de inversión Inmobiliaria  (57)(5) 315 705 5563 - (57)(5) 315 7055 5648 Inicio Propiedades Proyectos  Asesoria {{m.title}} Quíenes Somos Contactanos Inicio Propiedades Proyectos  Asesoria Avaluós ...">
            <a:extLst>
              <a:ext uri="{FF2B5EF4-FFF2-40B4-BE49-F238E27FC236}">
                <a16:creationId xmlns:a16="http://schemas.microsoft.com/office/drawing/2014/main" id="{28B8140E-344A-48D6-92B0-6C6FA45324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549525"/>
            <a:ext cx="2379662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7 CuadroTexto">
            <a:extLst>
              <a:ext uri="{FF2B5EF4-FFF2-40B4-BE49-F238E27FC236}">
                <a16:creationId xmlns:a16="http://schemas.microsoft.com/office/drawing/2014/main" id="{1677A53D-0271-4DBA-A060-220C4D40F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4029075"/>
            <a:ext cx="181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400" b="1" dirty="0">
                <a:solidFill>
                  <a:srgbClr val="007B99"/>
                </a:solidFill>
                <a:latin typeface="+mn-lt"/>
              </a:rPr>
              <a:t>Newsletter - </a:t>
            </a:r>
            <a:r>
              <a:rPr lang="es-MX" altLang="es-CO" sz="1400" b="1" dirty="0" err="1">
                <a:solidFill>
                  <a:srgbClr val="007B99"/>
                </a:solidFill>
                <a:latin typeface="+mn-lt"/>
              </a:rPr>
              <a:t>Ecard</a:t>
            </a:r>
            <a:r>
              <a:rPr lang="es-MX" altLang="es-CO" sz="1400" b="1" dirty="0">
                <a:solidFill>
                  <a:srgbClr val="007B99"/>
                </a:solidFill>
                <a:latin typeface="+mn-lt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6B2917-7497-46A0-AE92-9A4329367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3" t="17847" r="32663" b="37366"/>
          <a:stretch>
            <a:fillRect/>
          </a:stretch>
        </p:blipFill>
        <p:spPr bwMode="auto">
          <a:xfrm>
            <a:off x="3646488" y="3916363"/>
            <a:ext cx="371951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n 1">
            <a:extLst>
              <a:ext uri="{FF2B5EF4-FFF2-40B4-BE49-F238E27FC236}">
                <a16:creationId xmlns:a16="http://schemas.microsoft.com/office/drawing/2014/main" id="{96282E43-5582-4C34-B1BE-E49215233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8" t="22375" r="32356" b="13783"/>
          <a:stretch>
            <a:fillRect/>
          </a:stretch>
        </p:blipFill>
        <p:spPr bwMode="auto">
          <a:xfrm>
            <a:off x="3557588" y="1006475"/>
            <a:ext cx="38989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14558A3-3A7C-4EFC-B312-E57E9E656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Electrónica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797" name="Imagen 4">
            <a:extLst>
              <a:ext uri="{FF2B5EF4-FFF2-40B4-BE49-F238E27FC236}">
                <a16:creationId xmlns:a16="http://schemas.microsoft.com/office/drawing/2014/main" id="{A0807631-315D-4DE9-A2A8-926D18CFB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69863"/>
            <a:ext cx="12207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n 6">
            <a:extLst>
              <a:ext uri="{FF2B5EF4-FFF2-40B4-BE49-F238E27FC236}">
                <a16:creationId xmlns:a16="http://schemas.microsoft.com/office/drawing/2014/main" id="{AD3BCA15-64B8-4CB1-95FB-D627FAB3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6" t="9175" r="39999" b="6825"/>
          <a:stretch>
            <a:fillRect/>
          </a:stretch>
        </p:blipFill>
        <p:spPr bwMode="auto">
          <a:xfrm>
            <a:off x="3849688" y="1122363"/>
            <a:ext cx="362902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31097DB-DC42-43DB-9F1A-090D4E151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Electrónica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845" name="Imagen 4">
            <a:extLst>
              <a:ext uri="{FF2B5EF4-FFF2-40B4-BE49-F238E27FC236}">
                <a16:creationId xmlns:a16="http://schemas.microsoft.com/office/drawing/2014/main" id="{8D41406A-1C5C-4BCC-9F17-4DFEDA529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69863"/>
            <a:ext cx="12207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n 1">
            <a:extLst>
              <a:ext uri="{FF2B5EF4-FFF2-40B4-BE49-F238E27FC236}">
                <a16:creationId xmlns:a16="http://schemas.microsoft.com/office/drawing/2014/main" id="{0C47093F-E3EE-48B5-9B67-4ECF36CD7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122363"/>
            <a:ext cx="3573462" cy="53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549A49D-46E7-404B-85CD-376898231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Electrónica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893" name="Imagen 4">
            <a:extLst>
              <a:ext uri="{FF2B5EF4-FFF2-40B4-BE49-F238E27FC236}">
                <a16:creationId xmlns:a16="http://schemas.microsoft.com/office/drawing/2014/main" id="{89E4A95B-E543-4468-A229-A2253DCFA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69863"/>
            <a:ext cx="12207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AEEAB52-56AC-4A1E-8311-80664D38F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Electrónica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940" name="Imagen 4">
            <a:extLst>
              <a:ext uri="{FF2B5EF4-FFF2-40B4-BE49-F238E27FC236}">
                <a16:creationId xmlns:a16="http://schemas.microsoft.com/office/drawing/2014/main" id="{2FE825DA-2BC3-40FC-B6AE-0BC2CD658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69863"/>
            <a:ext cx="12207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agen 1">
            <a:extLst>
              <a:ext uri="{FF2B5EF4-FFF2-40B4-BE49-F238E27FC236}">
                <a16:creationId xmlns:a16="http://schemas.microsoft.com/office/drawing/2014/main" id="{8ECC2C58-C462-4E6C-9025-F3FB918C9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6940" r="1447"/>
          <a:stretch>
            <a:fillRect/>
          </a:stretch>
        </p:blipFill>
        <p:spPr bwMode="auto">
          <a:xfrm>
            <a:off x="1792288" y="1122363"/>
            <a:ext cx="34353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agen 2">
            <a:extLst>
              <a:ext uri="{FF2B5EF4-FFF2-40B4-BE49-F238E27FC236}">
                <a16:creationId xmlns:a16="http://schemas.microsoft.com/office/drawing/2014/main" id="{E00D1E93-9F43-45F3-8B7A-3C491417F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1122363"/>
            <a:ext cx="347662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 descr="e_parque.png">
            <a:extLst>
              <a:ext uri="{FF2B5EF4-FFF2-40B4-BE49-F238E27FC236}">
                <a16:creationId xmlns:a16="http://schemas.microsoft.com/office/drawing/2014/main" id="{277B6008-EA32-46D4-913B-C6AB14B96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122363"/>
            <a:ext cx="3290888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BF452D5-885F-4199-B03E-AE6647826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Electrónica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989" name="Imagen 4">
            <a:extLst>
              <a:ext uri="{FF2B5EF4-FFF2-40B4-BE49-F238E27FC236}">
                <a16:creationId xmlns:a16="http://schemas.microsoft.com/office/drawing/2014/main" id="{3EBE082A-0C9B-4121-A351-6BF8CFD4B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69863"/>
            <a:ext cx="12207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" descr="2021_02_09_efemerides_Periodista.png">
            <a:extLst>
              <a:ext uri="{FF2B5EF4-FFF2-40B4-BE49-F238E27FC236}">
                <a16:creationId xmlns:a16="http://schemas.microsoft.com/office/drawing/2014/main" id="{27841D63-20CB-48BB-B429-9A101BDC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22363"/>
            <a:ext cx="3381375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917772E-43A3-4D22-A552-19B1A897D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Electrónica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037" name="Imagen 4">
            <a:extLst>
              <a:ext uri="{FF2B5EF4-FFF2-40B4-BE49-F238E27FC236}">
                <a16:creationId xmlns:a16="http://schemas.microsoft.com/office/drawing/2014/main" id="{DA03FE77-4006-46CA-B103-97EE403BE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69863"/>
            <a:ext cx="12207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B448FA9-9222-401A-A3E3-2160D0BD753E}"/>
              </a:ext>
            </a:extLst>
          </p:cNvPr>
          <p:cNvGraphicFramePr>
            <a:graphicFrameLocks noGrp="1"/>
          </p:cNvGraphicFramePr>
          <p:nvPr/>
        </p:nvGraphicFramePr>
        <p:xfrm>
          <a:off x="2106613" y="1655763"/>
          <a:ext cx="6270625" cy="2857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8808">
                  <a:extLst>
                    <a:ext uri="{9D8B030D-6E8A-4147-A177-3AD203B41FA5}">
                      <a16:colId xmlns:a16="http://schemas.microsoft.com/office/drawing/2014/main" val="679428002"/>
                    </a:ext>
                  </a:extLst>
                </a:gridCol>
                <a:gridCol w="1621817">
                  <a:extLst>
                    <a:ext uri="{9D8B030D-6E8A-4147-A177-3AD203B41FA5}">
                      <a16:colId xmlns:a16="http://schemas.microsoft.com/office/drawing/2014/main" val="3617189883"/>
                    </a:ext>
                  </a:extLst>
                </a:gridCol>
              </a:tblGrid>
              <a:tr h="3159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MEDIO </a:t>
                      </a:r>
                      <a:endParaRPr lang="es-CO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EJECUTADO </a:t>
                      </a:r>
                      <a:endParaRPr lang="es-CO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877750"/>
                  </a:ext>
                </a:extLst>
              </a:tr>
              <a:tr h="3159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Lo bueno de mi U.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es-CO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412958971"/>
                  </a:ext>
                </a:extLst>
              </a:tr>
              <a:tr h="3159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Si “Sistema Informativo”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es-CO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2763938489"/>
                  </a:ext>
                </a:extLst>
              </a:tr>
              <a:tr h="3159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Entre Líneas 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es-CO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728912771"/>
                  </a:ext>
                </a:extLst>
              </a:tr>
              <a:tr h="3159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Eco-Amigó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es-CO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805393705"/>
                  </a:ext>
                </a:extLst>
              </a:tr>
              <a:tr h="3159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Regla Docente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es-CO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290997684"/>
                  </a:ext>
                </a:extLst>
              </a:tr>
              <a:tr h="330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Regla Estudiante</a:t>
                      </a:r>
                      <a:endParaRPr lang="es-CO" sz="1800" dirty="0"/>
                    </a:p>
                  </a:txBody>
                  <a:tcPr marL="44451" marR="4445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es-CO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3240946576"/>
                  </a:ext>
                </a:extLst>
              </a:tr>
              <a:tr h="3159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Campañas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36</a:t>
                      </a:r>
                      <a:endParaRPr lang="es-CO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3941788123"/>
                  </a:ext>
                </a:extLst>
              </a:tr>
              <a:tr h="3159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Efemérides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  <a:endParaRPr lang="es-CO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2665338605"/>
                  </a:ext>
                </a:extLst>
              </a:tr>
            </a:tbl>
          </a:graphicData>
        </a:graphic>
      </p:graphicFrame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D22B65B-F167-42D4-A515-A85DD0F8B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Electrónica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116" name="Imagen 4">
            <a:extLst>
              <a:ext uri="{FF2B5EF4-FFF2-40B4-BE49-F238E27FC236}">
                <a16:creationId xmlns:a16="http://schemas.microsoft.com/office/drawing/2014/main" id="{BB1AAD5F-E397-417E-9737-7D232E2DA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69863"/>
            <a:ext cx="12207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hout outs. | writernotfound | Commaful">
            <a:extLst>
              <a:ext uri="{FF2B5EF4-FFF2-40B4-BE49-F238E27FC236}">
                <a16:creationId xmlns:a16="http://schemas.microsoft.com/office/drawing/2014/main" id="{B9A3653D-A506-41B6-959D-58C49AAFF8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4513263"/>
            <a:ext cx="14986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A905DBA-3815-46B0-A98C-C067920AA455}"/>
              </a:ext>
            </a:extLst>
          </p:cNvPr>
          <p:cNvSpPr/>
          <p:nvPr/>
        </p:nvSpPr>
        <p:spPr>
          <a:xfrm>
            <a:off x="7283450" y="4668838"/>
            <a:ext cx="749300" cy="554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3000" b="1" dirty="0">
                <a:solidFill>
                  <a:srgbClr val="F39200"/>
                </a:solidFill>
                <a:latin typeface="+mn-lt"/>
                <a:ea typeface="Arial" panose="020B0604020202020204" pitchFamily="34" charset="0"/>
              </a:rPr>
              <a:t>69  </a:t>
            </a:r>
            <a:endParaRPr lang="es-CO" sz="3000" b="1" dirty="0">
              <a:solidFill>
                <a:srgbClr val="F392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8 Imagen">
            <a:hlinkClick r:id="rId3" action="ppaction://hlinkfile"/>
            <a:extLst>
              <a:ext uri="{FF2B5EF4-FFF2-40B4-BE49-F238E27FC236}">
                <a16:creationId xmlns:a16="http://schemas.microsoft.com/office/drawing/2014/main" id="{3FF697E6-506C-476A-8526-3D6DCFC88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331913"/>
            <a:ext cx="180657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6 Imagen">
            <a:hlinkClick r:id="rId5" action="ppaction://hlinkfile"/>
            <a:extLst>
              <a:ext uri="{FF2B5EF4-FFF2-40B4-BE49-F238E27FC236}">
                <a16:creationId xmlns:a16="http://schemas.microsoft.com/office/drawing/2014/main" id="{00EDD4BF-8A08-4053-A1DC-8624B6300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2614613"/>
            <a:ext cx="17684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6 Imagen">
            <a:hlinkClick r:id="rId7" action="ppaction://hlinkfile"/>
            <a:extLst>
              <a:ext uri="{FF2B5EF4-FFF2-40B4-BE49-F238E27FC236}">
                <a16:creationId xmlns:a16="http://schemas.microsoft.com/office/drawing/2014/main" id="{5F363ECF-C17B-48AB-B4D4-C4E7A2700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22800"/>
            <a:ext cx="19288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1 Imagen">
            <a:hlinkClick r:id="rId9" action="ppaction://hlinkfile"/>
            <a:extLst>
              <a:ext uri="{FF2B5EF4-FFF2-40B4-BE49-F238E27FC236}">
                <a16:creationId xmlns:a16="http://schemas.microsoft.com/office/drawing/2014/main" id="{73E7511F-8661-45E4-AA12-B9FAA1FF40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4518025"/>
            <a:ext cx="2033588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Imagen 4">
            <a:extLst>
              <a:ext uri="{FF2B5EF4-FFF2-40B4-BE49-F238E27FC236}">
                <a16:creationId xmlns:a16="http://schemas.microsoft.com/office/drawing/2014/main" id="{906893F6-C961-4EDF-BA6E-83408E4238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1357313"/>
            <a:ext cx="1785937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Imagen 5">
            <a:hlinkClick r:id="rId12" action="ppaction://hlinkfile"/>
            <a:extLst>
              <a:ext uri="{FF2B5EF4-FFF2-40B4-BE49-F238E27FC236}">
                <a16:creationId xmlns:a16="http://schemas.microsoft.com/office/drawing/2014/main" id="{8DB96BC5-9C7F-42B8-823E-B9B17C0D00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2603500"/>
            <a:ext cx="178752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Imagen 1">
            <a:hlinkClick r:id="rId14" action="ppaction://hlinkfile"/>
            <a:extLst>
              <a:ext uri="{FF2B5EF4-FFF2-40B4-BE49-F238E27FC236}">
                <a16:creationId xmlns:a16="http://schemas.microsoft.com/office/drawing/2014/main" id="{C9330AA4-96DA-430C-B9FA-AB7DB26032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4622800"/>
            <a:ext cx="1890713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258FE55-EA5D-471F-A49E-7C1DCFFB7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Visual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139" name="Imagen 1">
            <a:extLst>
              <a:ext uri="{FF2B5EF4-FFF2-40B4-BE49-F238E27FC236}">
                <a16:creationId xmlns:a16="http://schemas.microsoft.com/office/drawing/2014/main" id="{2A0389D8-6287-4B41-BCBC-BBF915DBCE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150813"/>
            <a:ext cx="1381125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aptivating Motion Study Gifs | Motion, Movie posters design, Motion design">
            <a:hlinkClick r:id="rId17" action="ppaction://hlinkfile"/>
            <a:extLst>
              <a:ext uri="{FF2B5EF4-FFF2-40B4-BE49-F238E27FC236}">
                <a16:creationId xmlns:a16="http://schemas.microsoft.com/office/drawing/2014/main" id="{2A76AF30-33A9-465C-AEAF-E562AD0CFA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3176588"/>
            <a:ext cx="1709737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rapecio 23">
            <a:extLst>
              <a:ext uri="{FF2B5EF4-FFF2-40B4-BE49-F238E27FC236}">
                <a16:creationId xmlns:a16="http://schemas.microsoft.com/office/drawing/2014/main" id="{5B5AF71B-6C8F-44C4-B03B-33D2DC831D93}"/>
              </a:ext>
            </a:extLst>
          </p:cNvPr>
          <p:cNvSpPr/>
          <p:nvPr/>
        </p:nvSpPr>
        <p:spPr>
          <a:xfrm rot="15890002">
            <a:off x="5159375" y="3730625"/>
            <a:ext cx="263525" cy="403225"/>
          </a:xfrm>
          <a:prstGeom prst="trapezoid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9E3ACA4-B915-4640-8449-97EF4C52F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313" y="3711575"/>
            <a:ext cx="288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1600" b="1">
                <a:cs typeface="Times New Roman" panose="02020603050405020304" pitchFamily="18" charset="0"/>
              </a:rPr>
              <a:t>4</a:t>
            </a:r>
            <a:endParaRPr lang="es-CO" altLang="es-CO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07537" name="Rectángulo 6">
            <a:extLst>
              <a:ext uri="{FF2B5EF4-FFF2-40B4-BE49-F238E27FC236}">
                <a16:creationId xmlns:a16="http://schemas.microsoft.com/office/drawing/2014/main" id="{6FE3BAD3-D8A4-4B60-8D43-DD7F72F76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938" y="517525"/>
            <a:ext cx="187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Equipo de trabajo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29" descr="Iconos Managers - Descarga Vectores Dratis, PNG, SVG, GIF">
            <a:extLst>
              <a:ext uri="{FF2B5EF4-FFF2-40B4-BE49-F238E27FC236}">
                <a16:creationId xmlns:a16="http://schemas.microsoft.com/office/drawing/2014/main" id="{7C67634C-B5F0-447E-A116-23E7A874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74613"/>
            <a:ext cx="125253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F859D9E-06FF-4C80-9E83-81EB4665AAB9}"/>
              </a:ext>
            </a:extLst>
          </p:cNvPr>
          <p:cNvGraphicFramePr/>
          <p:nvPr/>
        </p:nvGraphicFramePr>
        <p:xfrm>
          <a:off x="582394" y="1097280"/>
          <a:ext cx="8449056" cy="5302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Elipse 6">
            <a:extLst>
              <a:ext uri="{FF2B5EF4-FFF2-40B4-BE49-F238E27FC236}">
                <a16:creationId xmlns:a16="http://schemas.microsoft.com/office/drawing/2014/main" id="{D3D7C568-7A78-4CFF-88F2-8444541D88D6}"/>
              </a:ext>
            </a:extLst>
          </p:cNvPr>
          <p:cNvSpPr/>
          <p:nvPr/>
        </p:nvSpPr>
        <p:spPr>
          <a:xfrm>
            <a:off x="3989388" y="2854325"/>
            <a:ext cx="1708150" cy="170815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8" name="17 CuadroTexto">
            <a:extLst>
              <a:ext uri="{FF2B5EF4-FFF2-40B4-BE49-F238E27FC236}">
                <a16:creationId xmlns:a16="http://schemas.microsoft.com/office/drawing/2014/main" id="{80DF3904-658C-46E4-A77B-7154AACBD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63" y="3138488"/>
            <a:ext cx="18049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latin typeface="+mn-lt"/>
              </a:rPr>
              <a:t>Oficinas: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latin typeface="+mn-lt"/>
              </a:rPr>
              <a:t>Comunicaciones,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latin typeface="+mn-lt"/>
              </a:rPr>
              <a:t>RRPP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latin typeface="+mn-lt"/>
              </a:rPr>
              <a:t>Mercadeo 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latin typeface="+mn-lt"/>
              </a:rPr>
              <a:t>Publicidad</a:t>
            </a:r>
          </a:p>
        </p:txBody>
      </p:sp>
      <p:sp>
        <p:nvSpPr>
          <p:cNvPr id="9" name="17 CuadroTexto">
            <a:extLst>
              <a:ext uri="{FF2B5EF4-FFF2-40B4-BE49-F238E27FC236}">
                <a16:creationId xmlns:a16="http://schemas.microsoft.com/office/drawing/2014/main" id="{B471670C-D975-4E41-AEBE-187050038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725" y="4979988"/>
            <a:ext cx="189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Grupo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 Digital</a:t>
            </a:r>
          </a:p>
        </p:txBody>
      </p:sp>
      <p:sp>
        <p:nvSpPr>
          <p:cNvPr id="15" name="17 CuadroTexto">
            <a:extLst>
              <a:ext uri="{FF2B5EF4-FFF2-40B4-BE49-F238E27FC236}">
                <a16:creationId xmlns:a16="http://schemas.microsoft.com/office/drawing/2014/main" id="{9923011B-60B2-41E4-A1E7-2467292ED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663" y="3724275"/>
            <a:ext cx="16652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Grupo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 Atención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 al usuario</a:t>
            </a:r>
          </a:p>
        </p:txBody>
      </p:sp>
      <p:sp>
        <p:nvSpPr>
          <p:cNvPr id="16" name="17 CuadroTexto">
            <a:extLst>
              <a:ext uri="{FF2B5EF4-FFF2-40B4-BE49-F238E27FC236}">
                <a16:creationId xmlns:a16="http://schemas.microsoft.com/office/drawing/2014/main" id="{7FC02734-D2B8-4D17-8B74-BCC93EF59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2222500"/>
            <a:ext cx="2019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600" b="1" dirty="0">
                <a:solidFill>
                  <a:schemeClr val="bg1"/>
                </a:solidFill>
                <a:latin typeface="+mn-lt"/>
              </a:rPr>
              <a:t>Grupo de </a:t>
            </a: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Comunicaciones</a:t>
            </a:r>
          </a:p>
        </p:txBody>
      </p:sp>
      <p:sp>
        <p:nvSpPr>
          <p:cNvPr id="17" name="17 CuadroTexto">
            <a:extLst>
              <a:ext uri="{FF2B5EF4-FFF2-40B4-BE49-F238E27FC236}">
                <a16:creationId xmlns:a16="http://schemas.microsoft.com/office/drawing/2014/main" id="{30B2A9A1-837E-43EA-BAAF-EDA2EDC14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2222500"/>
            <a:ext cx="1401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Grupo de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Mercadeo</a:t>
            </a:r>
          </a:p>
        </p:txBody>
      </p:sp>
      <p:sp>
        <p:nvSpPr>
          <p:cNvPr id="19" name="17 CuadroTexto">
            <a:extLst>
              <a:ext uri="{FF2B5EF4-FFF2-40B4-BE49-F238E27FC236}">
                <a16:creationId xmlns:a16="http://schemas.microsoft.com/office/drawing/2014/main" id="{FD13B5C2-2118-4451-B894-F869DEF26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3908425"/>
            <a:ext cx="1546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Grupo de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 Diseño</a:t>
            </a:r>
          </a:p>
        </p:txBody>
      </p:sp>
      <p:pic>
        <p:nvPicPr>
          <p:cNvPr id="154626" name="Picture 2" descr="Captivating Motion Study Gifs | Motion, Movie posters design, Motion design">
            <a:hlinkClick r:id="rId9" action="ppaction://hlinkfile"/>
            <a:extLst>
              <a:ext uri="{FF2B5EF4-FFF2-40B4-BE49-F238E27FC236}">
                <a16:creationId xmlns:a16="http://schemas.microsoft.com/office/drawing/2014/main" id="{941F37E2-741D-4CD6-AF33-FD8483C01F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5221288"/>
            <a:ext cx="1709737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rapecio 1">
            <a:extLst>
              <a:ext uri="{FF2B5EF4-FFF2-40B4-BE49-F238E27FC236}">
                <a16:creationId xmlns:a16="http://schemas.microsoft.com/office/drawing/2014/main" id="{3F44DAA2-874E-40DA-B880-A2AF8244BD10}"/>
              </a:ext>
            </a:extLst>
          </p:cNvPr>
          <p:cNvSpPr/>
          <p:nvPr/>
        </p:nvSpPr>
        <p:spPr>
          <a:xfrm rot="15890002">
            <a:off x="7994650" y="5775325"/>
            <a:ext cx="263525" cy="403225"/>
          </a:xfrm>
          <a:prstGeom prst="trapezoid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48CC096-0583-47A0-A78C-1E531E59E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5754688"/>
            <a:ext cx="288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1600" b="1">
                <a:cs typeface="Times New Roman" panose="02020603050405020304" pitchFamily="18" charset="0"/>
              </a:rPr>
              <a:t>1</a:t>
            </a:r>
            <a:endParaRPr lang="es-CO" altLang="es-CO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0CD78C2-E0C9-4364-B577-6C5AD469B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Imagen corporativa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0180" name="Imagen 1">
            <a:extLst>
              <a:ext uri="{FF2B5EF4-FFF2-40B4-BE49-F238E27FC236}">
                <a16:creationId xmlns:a16="http://schemas.microsoft.com/office/drawing/2014/main" id="{ACE20A7B-258E-4EDF-979C-9F0E50FFB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150813"/>
            <a:ext cx="1381125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057D2AF-DAA0-45DB-8E60-AA0052CBC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26" t="12127" r="20151" b="5049"/>
          <a:stretch/>
        </p:blipFill>
        <p:spPr>
          <a:xfrm>
            <a:off x="4969736" y="1229051"/>
            <a:ext cx="3904488" cy="2980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BA36710-66EF-48CD-AF69-6757568491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70" t="11848" r="15251" b="4976"/>
          <a:stretch/>
        </p:blipFill>
        <p:spPr>
          <a:xfrm>
            <a:off x="4683309" y="1488119"/>
            <a:ext cx="3886200" cy="2498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7EACC6-E257-47C5-A320-25B267C1CC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57" t="20478" r="27415" b="18045"/>
          <a:stretch/>
        </p:blipFill>
        <p:spPr>
          <a:xfrm>
            <a:off x="4245898" y="1598385"/>
            <a:ext cx="3886200" cy="2752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B433A8-DBF3-422E-B35D-EA23A43E2E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31" t="23470" r="26191" b="9224"/>
          <a:stretch/>
        </p:blipFill>
        <p:spPr>
          <a:xfrm>
            <a:off x="3893146" y="1754422"/>
            <a:ext cx="3912878" cy="3062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85E6F53-C80A-4B67-B187-2E58926F59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503" t="23764" r="28521" b="4113"/>
          <a:stretch/>
        </p:blipFill>
        <p:spPr>
          <a:xfrm>
            <a:off x="3488546" y="1935644"/>
            <a:ext cx="3875151" cy="3346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ECA329-E552-44A6-BBFB-12F27A591F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127" t="17511" r="13638" b="13288"/>
          <a:stretch/>
        </p:blipFill>
        <p:spPr>
          <a:xfrm>
            <a:off x="2759181" y="2133796"/>
            <a:ext cx="3940987" cy="2828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817D68-0535-4920-9C56-9BFF98A346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876" t="37492" r="26153" b="17424"/>
          <a:stretch/>
        </p:blipFill>
        <p:spPr>
          <a:xfrm>
            <a:off x="2316854" y="2319484"/>
            <a:ext cx="4106763" cy="3065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FA26037-0300-4F86-A16A-BDCC5FA836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079" t="16650" r="16014" b="13091"/>
          <a:stretch/>
        </p:blipFill>
        <p:spPr>
          <a:xfrm>
            <a:off x="1874520" y="2414016"/>
            <a:ext cx="4389579" cy="3218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4BBB0E6-2BDE-46E8-91F9-C60CC63A411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972" t="16645" r="14960" b="14751"/>
          <a:stretch/>
        </p:blipFill>
        <p:spPr>
          <a:xfrm>
            <a:off x="1517905" y="2798064"/>
            <a:ext cx="4519510" cy="3167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0A24E02-5CBB-4843-9403-AFE142FDDE5A}"/>
              </a:ext>
            </a:extLst>
          </p:cNvPr>
          <p:cNvSpPr/>
          <p:nvPr/>
        </p:nvSpPr>
        <p:spPr>
          <a:xfrm>
            <a:off x="1979613" y="5157788"/>
            <a:ext cx="7164387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pic>
        <p:nvPicPr>
          <p:cNvPr id="52227" name="1 Imagen">
            <a:extLst>
              <a:ext uri="{FF2B5EF4-FFF2-40B4-BE49-F238E27FC236}">
                <a16:creationId xmlns:a16="http://schemas.microsoft.com/office/drawing/2014/main" id="{C3902F88-8C57-4257-B225-570DC4BC0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23875"/>
            <a:ext cx="789305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07537" name="Rectángulo 6">
            <a:extLst>
              <a:ext uri="{FF2B5EF4-FFF2-40B4-BE49-F238E27FC236}">
                <a16:creationId xmlns:a16="http://schemas.microsoft.com/office/drawing/2014/main" id="{D0DD8406-669B-4E3B-B3AA-072357FFD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113" y="517525"/>
            <a:ext cx="2381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Sistema Comunicación 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6" descr="Iconos Comunicación - Descarga gratis, PNG y vector">
            <a:extLst>
              <a:ext uri="{FF2B5EF4-FFF2-40B4-BE49-F238E27FC236}">
                <a16:creationId xmlns:a16="http://schemas.microsoft.com/office/drawing/2014/main" id="{C72B3D5D-D79B-4F57-866C-F2CE8224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158750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17 CuadroTexto">
            <a:extLst>
              <a:ext uri="{FF2B5EF4-FFF2-40B4-BE49-F238E27FC236}">
                <a16:creationId xmlns:a16="http://schemas.microsoft.com/office/drawing/2014/main" id="{0D32D403-DB0A-4C21-A42B-529AD8222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1673225"/>
            <a:ext cx="2003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>
                <a:latin typeface="+mn-lt"/>
              </a:rPr>
              <a:t>Comunicación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>
                <a:latin typeface="+mn-lt"/>
              </a:rPr>
              <a:t> Impresa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F790B918-526C-4A86-89A8-209C8B98C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1093788"/>
            <a:ext cx="57531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4278D46-FD5C-4E24-B363-CC13CD42B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093788"/>
            <a:ext cx="57531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17 CuadroTexto">
            <a:extLst>
              <a:ext uri="{FF2B5EF4-FFF2-40B4-BE49-F238E27FC236}">
                <a16:creationId xmlns:a16="http://schemas.microsoft.com/office/drawing/2014/main" id="{A06F1CA4-9873-43CA-A81E-726786513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13" y="1673225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 dirty="0">
                <a:latin typeface="+mn-lt"/>
              </a:rPr>
              <a:t>Comunicación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 dirty="0">
                <a:latin typeface="+mn-lt"/>
              </a:rPr>
              <a:t>Virtual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12F830E2-47D3-4717-AB29-535BC679F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120775"/>
            <a:ext cx="57531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17 CuadroTexto">
            <a:extLst>
              <a:ext uri="{FF2B5EF4-FFF2-40B4-BE49-F238E27FC236}">
                <a16:creationId xmlns:a16="http://schemas.microsoft.com/office/drawing/2014/main" id="{BCD60E93-B0D4-4286-B860-66CD4F71E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8" y="3462338"/>
            <a:ext cx="1273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 dirty="0">
                <a:latin typeface="+mn-lt"/>
              </a:rPr>
              <a:t>Comunicación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 dirty="0">
                <a:latin typeface="+mn-lt"/>
              </a:rPr>
              <a:t>Digital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547B5E5F-C0B4-4532-B632-CC9327FEF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146175"/>
            <a:ext cx="57531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17 CuadroTexto">
            <a:extLst>
              <a:ext uri="{FF2B5EF4-FFF2-40B4-BE49-F238E27FC236}">
                <a16:creationId xmlns:a16="http://schemas.microsoft.com/office/drawing/2014/main" id="{0D115CEB-18E2-4FF3-A139-E7532BF4F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13" y="5638800"/>
            <a:ext cx="1287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>
                <a:latin typeface="+mn-lt"/>
              </a:rPr>
              <a:t>Comunicación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>
                <a:latin typeface="+mn-lt"/>
              </a:rPr>
              <a:t>Electrónica</a:t>
            </a:r>
          </a:p>
        </p:txBody>
      </p:sp>
      <p:sp>
        <p:nvSpPr>
          <p:cNvPr id="40" name="17 CuadroTexto">
            <a:extLst>
              <a:ext uri="{FF2B5EF4-FFF2-40B4-BE49-F238E27FC236}">
                <a16:creationId xmlns:a16="http://schemas.microsoft.com/office/drawing/2014/main" id="{BE311433-49E5-4DDA-90D6-08895B369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5638800"/>
            <a:ext cx="1411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 dirty="0">
                <a:latin typeface="+mn-lt"/>
              </a:rPr>
              <a:t>Comunicación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 dirty="0">
                <a:latin typeface="+mn-lt"/>
              </a:rPr>
              <a:t>Presencial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90F85FFE-D497-4899-B05E-60480FCD2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1138238"/>
            <a:ext cx="57531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17 CuadroTexto">
            <a:extLst>
              <a:ext uri="{FF2B5EF4-FFF2-40B4-BE49-F238E27FC236}">
                <a16:creationId xmlns:a16="http://schemas.microsoft.com/office/drawing/2014/main" id="{165E91FC-1BC4-4543-A5FA-469B328BD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213" y="3462338"/>
            <a:ext cx="192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 dirty="0">
                <a:latin typeface="+mn-lt"/>
              </a:rPr>
              <a:t>Comunicación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CO" sz="1200" dirty="0">
                <a:latin typeface="+mn-lt"/>
              </a:rPr>
              <a:t>Visual y Sonora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497DE077-9457-46BA-AE18-38A49DA5F0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120775"/>
            <a:ext cx="57531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7" grpId="0"/>
      <p:bldP spid="39" grpId="0"/>
      <p:bldP spid="40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 descr="Brainstorm by Diana Dyak on Dribbble">
            <a:extLst>
              <a:ext uri="{FF2B5EF4-FFF2-40B4-BE49-F238E27FC236}">
                <a16:creationId xmlns:a16="http://schemas.microsoft.com/office/drawing/2014/main" id="{F9309719-9879-4F6B-90DC-22B0847940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912813"/>
            <a:ext cx="6323013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0" name="Rectángulo 6">
            <a:extLst>
              <a:ext uri="{FF2B5EF4-FFF2-40B4-BE49-F238E27FC236}">
                <a16:creationId xmlns:a16="http://schemas.microsoft.com/office/drawing/2014/main" id="{8EE1513A-BB91-42A7-9E92-8BE150593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Contenidos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904" name="Picture 16" descr="Ya formas parte de Sarahah? – Blog Movistar">
            <a:extLst>
              <a:ext uri="{FF2B5EF4-FFF2-40B4-BE49-F238E27FC236}">
                <a16:creationId xmlns:a16="http://schemas.microsoft.com/office/drawing/2014/main" id="{4F98DB72-0735-4B85-911E-77058EAA7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5248275"/>
            <a:ext cx="16573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SMS - Mensajes de texto masivo en Colombia">
            <a:extLst>
              <a:ext uri="{FF2B5EF4-FFF2-40B4-BE49-F238E27FC236}">
                <a16:creationId xmlns:a16="http://schemas.microsoft.com/office/drawing/2014/main" id="{99C60319-6AE3-4634-B623-682260C1A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52451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Solicitud recibida Fiora | Laguardia &amp;amp; Moreira | Baños · Cerámica ·  Calefacción">
            <a:extLst>
              <a:ext uri="{FF2B5EF4-FFF2-40B4-BE49-F238E27FC236}">
                <a16:creationId xmlns:a16="http://schemas.microsoft.com/office/drawing/2014/main" id="{AC1AA648-1C15-44C9-A0A7-DED372B4AC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5348288"/>
            <a:ext cx="20605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1A36D71E-BB83-4F14-91E8-A74A5895C0C5}"/>
              </a:ext>
            </a:extLst>
          </p:cNvPr>
          <p:cNvSpPr/>
          <p:nvPr/>
        </p:nvSpPr>
        <p:spPr>
          <a:xfrm>
            <a:off x="5338763" y="5453063"/>
            <a:ext cx="334962" cy="33496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6C14E5D-CBD4-4435-8C05-F5E3DB30C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638" y="5451475"/>
            <a:ext cx="288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1600" b="1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endParaRPr lang="es-CO" altLang="es-CO" sz="160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B304C96-CE8E-4FFC-9E9E-D744699DDE4E}"/>
              </a:ext>
            </a:extLst>
          </p:cNvPr>
          <p:cNvSpPr/>
          <p:nvPr/>
        </p:nvSpPr>
        <p:spPr>
          <a:xfrm>
            <a:off x="7770813" y="5384800"/>
            <a:ext cx="333375" cy="3349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4A6875F-97A4-4EC4-9C72-087AA207E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6688" y="5383213"/>
            <a:ext cx="28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1600" b="1">
                <a:solidFill>
                  <a:schemeClr val="bg1"/>
                </a:solidFill>
                <a:cs typeface="Times New Roman" panose="02020603050405020304" pitchFamily="18" charset="0"/>
              </a:rPr>
              <a:t>3</a:t>
            </a:r>
            <a:endParaRPr lang="es-CO" altLang="es-CO" sz="1600"/>
          </a:p>
        </p:txBody>
      </p:sp>
      <p:pic>
        <p:nvPicPr>
          <p:cNvPr id="10252" name="Picture 30" descr="Lista De Verificación, Documento, Blog imagen png - imagen transparente  descarga gratuita">
            <a:extLst>
              <a:ext uri="{FF2B5EF4-FFF2-40B4-BE49-F238E27FC236}">
                <a16:creationId xmlns:a16="http://schemas.microsoft.com/office/drawing/2014/main" id="{ED2A5E82-5347-4844-A8E0-A97E2578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0825"/>
            <a:ext cx="142081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aptivating Motion Study Gifs | Motion, Movie posters design, Motion design">
            <a:hlinkClick r:id="rId8" action="ppaction://hlinkfile"/>
            <a:extLst>
              <a:ext uri="{FF2B5EF4-FFF2-40B4-BE49-F238E27FC236}">
                <a16:creationId xmlns:a16="http://schemas.microsoft.com/office/drawing/2014/main" id="{DB866CEA-4214-42A9-8FF8-4EEE8D259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935288"/>
            <a:ext cx="1709737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rapecio 31">
            <a:extLst>
              <a:ext uri="{FF2B5EF4-FFF2-40B4-BE49-F238E27FC236}">
                <a16:creationId xmlns:a16="http://schemas.microsoft.com/office/drawing/2014/main" id="{738E7F88-628D-4A05-894E-4433A617DB20}"/>
              </a:ext>
            </a:extLst>
          </p:cNvPr>
          <p:cNvSpPr/>
          <p:nvPr/>
        </p:nvSpPr>
        <p:spPr>
          <a:xfrm rot="15890002">
            <a:off x="1248569" y="3490119"/>
            <a:ext cx="263525" cy="401637"/>
          </a:xfrm>
          <a:prstGeom prst="trapezoid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09032BCA-72FE-4678-801F-FE6F3F6D7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3468688"/>
            <a:ext cx="288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1600" b="1">
                <a:cs typeface="Times New Roman" panose="02020603050405020304" pitchFamily="18" charset="0"/>
              </a:rPr>
              <a:t>2</a:t>
            </a:r>
            <a:endParaRPr lang="es-CO" altLang="es-CO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1" grpId="0" animBg="1"/>
      <p:bldP spid="2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0" name="Rectángulo 6">
            <a:extLst>
              <a:ext uri="{FF2B5EF4-FFF2-40B4-BE49-F238E27FC236}">
                <a16:creationId xmlns:a16="http://schemas.microsoft.com/office/drawing/2014/main" id="{1E4FAF59-CE67-4720-BA98-A666C5D51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Contenidos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30" descr="Lista De Verificación, Documento, Blog imagen png - imagen transparente  descarga gratuita">
            <a:extLst>
              <a:ext uri="{FF2B5EF4-FFF2-40B4-BE49-F238E27FC236}">
                <a16:creationId xmlns:a16="http://schemas.microsoft.com/office/drawing/2014/main" id="{22886271-298E-4311-AEAB-54F83FD56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0825"/>
            <a:ext cx="142081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4" descr="Baúl de Bulos - Gifs | Domestika">
            <a:extLst>
              <a:ext uri="{FF2B5EF4-FFF2-40B4-BE49-F238E27FC236}">
                <a16:creationId xmlns:a16="http://schemas.microsoft.com/office/drawing/2014/main" id="{072048EF-EFB9-48B2-9B49-08DE61AD40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435100"/>
            <a:ext cx="71723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630DD7A-09A2-4004-8DCC-F86041D9FDCF}"/>
              </a:ext>
            </a:extLst>
          </p:cNvPr>
          <p:cNvSpPr/>
          <p:nvPr/>
        </p:nvSpPr>
        <p:spPr>
          <a:xfrm>
            <a:off x="8040688" y="5221288"/>
            <a:ext cx="1020762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0" name="Rectángulo 6">
            <a:extLst>
              <a:ext uri="{FF2B5EF4-FFF2-40B4-BE49-F238E27FC236}">
                <a16:creationId xmlns:a16="http://schemas.microsoft.com/office/drawing/2014/main" id="{8E983DCD-2EED-47FC-A4F2-73BE335BB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Contenidos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30" descr="Lista De Verificación, Documento, Blog imagen png - imagen transparente  descarga gratuita">
            <a:extLst>
              <a:ext uri="{FF2B5EF4-FFF2-40B4-BE49-F238E27FC236}">
                <a16:creationId xmlns:a16="http://schemas.microsoft.com/office/drawing/2014/main" id="{0A833EDB-F63C-469D-BA1E-E135F1790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0825"/>
            <a:ext cx="142081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 descr="Change Management, el desafío de promover una cultura Tech Core">
            <a:extLst>
              <a:ext uri="{FF2B5EF4-FFF2-40B4-BE49-F238E27FC236}">
                <a16:creationId xmlns:a16="http://schemas.microsoft.com/office/drawing/2014/main" id="{0966372F-0653-4862-8E2D-0E74E9AC4D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1228725"/>
            <a:ext cx="33655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Marketing en tiempo de crisis del coronavirus">
            <a:extLst>
              <a:ext uri="{FF2B5EF4-FFF2-40B4-BE49-F238E27FC236}">
                <a16:creationId xmlns:a16="http://schemas.microsoft.com/office/drawing/2014/main" id="{D0015428-D9DA-46A7-9C02-BA4B96EBE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1512888"/>
            <a:ext cx="382270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8" descr="13 Gif ideas | gif, motion design animation, 2d animation">
            <a:extLst>
              <a:ext uri="{FF2B5EF4-FFF2-40B4-BE49-F238E27FC236}">
                <a16:creationId xmlns:a16="http://schemas.microsoft.com/office/drawing/2014/main" id="{F739FFB5-E93B-43A0-AD00-F0DA04BCC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4237038"/>
            <a:ext cx="17970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" descr="Es el póster animado el futuro del cartel publicitario? | Diseño de cartel  del evento, Diseño gráfico inspiración, Diseño grafico cartel">
            <a:extLst>
              <a:ext uri="{FF2B5EF4-FFF2-40B4-BE49-F238E27FC236}">
                <a16:creationId xmlns:a16="http://schemas.microsoft.com/office/drawing/2014/main" id="{42CE8C04-D507-4FBA-AFF3-532ED0F70A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4079875"/>
            <a:ext cx="164465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12" descr="Marketing Digital | Coven Marketing">
            <a:extLst>
              <a:ext uri="{FF2B5EF4-FFF2-40B4-BE49-F238E27FC236}">
                <a16:creationId xmlns:a16="http://schemas.microsoft.com/office/drawing/2014/main" id="{6A481332-E679-40DE-B11C-8BC3492BC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54438"/>
            <a:ext cx="3230563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2C8F508-56B9-4E85-B84A-73C89D62C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Virtual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8" name="Imagen 1">
            <a:extLst>
              <a:ext uri="{FF2B5EF4-FFF2-40B4-BE49-F238E27FC236}">
                <a16:creationId xmlns:a16="http://schemas.microsoft.com/office/drawing/2014/main" id="{66A52BD2-EF56-4439-A5EB-B113E9279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73050"/>
            <a:ext cx="1041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n 1">
            <a:extLst>
              <a:ext uri="{FF2B5EF4-FFF2-40B4-BE49-F238E27FC236}">
                <a16:creationId xmlns:a16="http://schemas.microsoft.com/office/drawing/2014/main" id="{1F3D172D-0408-4E1E-A3AE-3BC0DAA3E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9" t="9154" r="25781" b="13531"/>
          <a:stretch>
            <a:fillRect/>
          </a:stretch>
        </p:blipFill>
        <p:spPr bwMode="auto">
          <a:xfrm>
            <a:off x="2784475" y="1438275"/>
            <a:ext cx="5256213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6 Rectángulo redondeado">
            <a:extLst>
              <a:ext uri="{FF2B5EF4-FFF2-40B4-BE49-F238E27FC236}">
                <a16:creationId xmlns:a16="http://schemas.microsoft.com/office/drawing/2014/main" id="{4302D019-5A6D-450D-AF63-5F0C237EE012}"/>
              </a:ext>
            </a:extLst>
          </p:cNvPr>
          <p:cNvSpPr/>
          <p:nvPr/>
        </p:nvSpPr>
        <p:spPr>
          <a:xfrm>
            <a:off x="873125" y="2994025"/>
            <a:ext cx="1414463" cy="314325"/>
          </a:xfrm>
          <a:prstGeom prst="roundRect">
            <a:avLst>
              <a:gd name="adj" fmla="val 47778"/>
            </a:avLst>
          </a:prstGeom>
          <a:solidFill>
            <a:srgbClr val="007B99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14" name="17 CuadroTexto">
            <a:extLst>
              <a:ext uri="{FF2B5EF4-FFF2-40B4-BE49-F238E27FC236}">
                <a16:creationId xmlns:a16="http://schemas.microsoft.com/office/drawing/2014/main" id="{98794638-A293-4341-ACB6-AEF294093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2994025"/>
            <a:ext cx="1414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Portal </a:t>
            </a:r>
          </a:p>
        </p:txBody>
      </p:sp>
      <p:pic>
        <p:nvPicPr>
          <p:cNvPr id="16392" name="Picture 4" descr="Empresa de diseño y desarrollo web en Madrid - Softrending">
            <a:extLst>
              <a:ext uri="{FF2B5EF4-FFF2-40B4-BE49-F238E27FC236}">
                <a16:creationId xmlns:a16="http://schemas.microsoft.com/office/drawing/2014/main" id="{B4134F9E-CD26-4738-BAC1-0828A8390C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708275"/>
            <a:ext cx="207803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ISEÑO DE PÁGINAS WEB">
            <a:extLst>
              <a:ext uri="{FF2B5EF4-FFF2-40B4-BE49-F238E27FC236}">
                <a16:creationId xmlns:a16="http://schemas.microsoft.com/office/drawing/2014/main" id="{9BFDD18B-79E0-4332-B21E-09C43F9E69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200150"/>
            <a:ext cx="7896225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D31D9BEC-0B6A-438A-984D-DC2E1CE4300C}"/>
              </a:ext>
            </a:extLst>
          </p:cNvPr>
          <p:cNvSpPr/>
          <p:nvPr/>
        </p:nvSpPr>
        <p:spPr>
          <a:xfrm>
            <a:off x="3252788" y="457200"/>
            <a:ext cx="4787900" cy="488950"/>
          </a:xfrm>
          <a:prstGeom prst="roundRect">
            <a:avLst/>
          </a:prstGeom>
          <a:solidFill>
            <a:srgbClr val="007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405E7E1-E0C0-4C53-A390-3D000E2CD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7525"/>
            <a:ext cx="506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Comunicación Virtual</a:t>
            </a:r>
            <a:endParaRPr lang="es-CO" altLang="es-CO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3" name="Imagen 1">
            <a:extLst>
              <a:ext uri="{FF2B5EF4-FFF2-40B4-BE49-F238E27FC236}">
                <a16:creationId xmlns:a16="http://schemas.microsoft.com/office/drawing/2014/main" id="{F7185624-7C7F-4BC0-87BA-26FE1919D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73050"/>
            <a:ext cx="1041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Rectángulo redondeado">
            <a:extLst>
              <a:ext uri="{FF2B5EF4-FFF2-40B4-BE49-F238E27FC236}">
                <a16:creationId xmlns:a16="http://schemas.microsoft.com/office/drawing/2014/main" id="{4302D019-5A6D-450D-AF63-5F0C237EE012}"/>
              </a:ext>
            </a:extLst>
          </p:cNvPr>
          <p:cNvSpPr/>
          <p:nvPr/>
        </p:nvSpPr>
        <p:spPr>
          <a:xfrm>
            <a:off x="4741863" y="5218113"/>
            <a:ext cx="1414462" cy="314325"/>
          </a:xfrm>
          <a:prstGeom prst="roundRect">
            <a:avLst>
              <a:gd name="adj" fmla="val 47778"/>
            </a:avLst>
          </a:prstGeom>
          <a:solidFill>
            <a:srgbClr val="007B99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12" name="17 CuadroTexto">
            <a:extLst>
              <a:ext uri="{FF2B5EF4-FFF2-40B4-BE49-F238E27FC236}">
                <a16:creationId xmlns:a16="http://schemas.microsoft.com/office/drawing/2014/main" id="{E1284402-690D-4F51-951E-769D16418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5218113"/>
            <a:ext cx="1414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CO" sz="1400" b="1" dirty="0">
                <a:solidFill>
                  <a:schemeClr val="bg1"/>
                </a:solidFill>
                <a:latin typeface="+mn-lt"/>
              </a:rPr>
              <a:t>Portal </a:t>
            </a:r>
          </a:p>
        </p:txBody>
      </p:sp>
      <p:pic>
        <p:nvPicPr>
          <p:cNvPr id="17416" name="Picture 4" descr="Empresa de diseño y desarrollo web en Madrid - Softrending">
            <a:extLst>
              <a:ext uri="{FF2B5EF4-FFF2-40B4-BE49-F238E27FC236}">
                <a16:creationId xmlns:a16="http://schemas.microsoft.com/office/drawing/2014/main" id="{356DEC0F-6586-457B-A6CB-A5BD5A94C0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4933950"/>
            <a:ext cx="207803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3875</TotalTime>
  <Words>283</Words>
  <Application>Microsoft Office PowerPoint</Application>
  <PresentationFormat>Presentación en pantalla (4:3)</PresentationFormat>
  <Paragraphs>174</Paragraphs>
  <Slides>31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7" baseType="lpstr">
      <vt:lpstr>Calibri</vt:lpstr>
      <vt:lpstr>Arial</vt:lpstr>
      <vt:lpstr>Calibri Light</vt:lpstr>
      <vt:lpstr>Times New Roman</vt:lpstr>
      <vt:lpstr>Helvetica Neue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Andres Rivera Delgado</dc:creator>
  <cp:lastModifiedBy>Luis Andres Rivera Delgado</cp:lastModifiedBy>
  <cp:revision>334</cp:revision>
  <dcterms:created xsi:type="dcterms:W3CDTF">2017-11-17T16:33:44Z</dcterms:created>
  <dcterms:modified xsi:type="dcterms:W3CDTF">2021-08-27T17:13:23Z</dcterms:modified>
</cp:coreProperties>
</file>