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89" r:id="rId13"/>
  </p:sldMasterIdLst>
  <p:notesMasterIdLst>
    <p:notesMasterId r:id="rId17"/>
  </p:notesMasterIdLst>
  <p:handoutMasterIdLst>
    <p:handoutMasterId r:id="rId15"/>
  </p:handoutMasterIdLst>
  <p:sldIdLst>
    <p:sldId id="256" r:id="rId19"/>
    <p:sldId id="263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4996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84"/>
      </p:cViewPr>
      <p:guideLst/>
    </p:cSldViewPr>
  </p:notes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handoutMaster" Target="handoutMasters/handoutMaster1.xml"></Relationship><Relationship Id="rId17" Type="http://schemas.openxmlformats.org/officeDocument/2006/relationships/notesMaster" Target="notesMasters/notesMaster1.xml"></Relationship><Relationship Id="rId19" Type="http://schemas.openxmlformats.org/officeDocument/2006/relationships/slide" Target="slides/slide1.xml"></Relationship><Relationship Id="rId20" Type="http://schemas.openxmlformats.org/officeDocument/2006/relationships/slide" Target="slides/slide2.xml"></Relationship><Relationship Id="rId21" Type="http://schemas.openxmlformats.org/officeDocument/2006/relationships/slide" Target="slides/slide3.xml"></Relationship><Relationship Id="rId22" Type="http://schemas.openxmlformats.org/officeDocument/2006/relationships/viewProps" Target="viewProps.xml"></Relationship><Relationship Id="rId23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2A47-D8E7-4708-A218-E95F45C843B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99CBC-5243-4EE6-8E2D-6E1F45C8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26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9D24D-F7AD-4672-8093-387C9A86EF22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B3BA-A246-4728-806B-126A6412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3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4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5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8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1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6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4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98024"/>
      </p:ext>
    </p:extLst>
  </p:cSld>
  <p:clrMapOvr>
    <a:masterClrMapping/>
  </p:clrMapOvr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slideLayout" Target="../slideLayouts/slideLayout11.xml"></Relationship><Relationship Id="rId12" Type="http://schemas.openxmlformats.org/officeDocument/2006/relationships/theme" Target="../theme/theme1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3" Type="http://schemas.openxmlformats.org/officeDocument/2006/relationships/image" Target="../media/fImage478500153042.jpeg"></Relationship><Relationship Id="rId4" Type="http://schemas.openxmlformats.org/officeDocument/2006/relationships/slideLayout" Target="../slideLayouts/slideLayout1.xml"></Relationship></Relationships>
</file>

<file path=ppt/slides/_rels/slide2.xml.rels><?xml version="1.0" encoding="UTF-8"?>
<Relationships xmlns="http://schemas.openxmlformats.org/package/2006/relationships"><Relationship Id="rId5" Type="http://schemas.openxmlformats.org/officeDocument/2006/relationships/image" Target="../media/fImage135385344303.jpeg"></Relationship><Relationship Id="rId6" Type="http://schemas.openxmlformats.org/officeDocument/2006/relationships/slideLayout" Target="../slideLayouts/slideLayout9.xml"></Relationship></Relationships>
</file>

<file path=ppt/slides/_rels/slide3.xml.rels><?xml version="1.0" encoding="UTF-8"?>
<Relationships xmlns="http://schemas.openxmlformats.org/package/2006/relationships"><Relationship Id="rId5" Type="http://schemas.openxmlformats.org/officeDocument/2006/relationships/image" Target="../media/fImage545621393169.jpeg"></Relationship><Relationship Id="rId6" Type="http://schemas.openxmlformats.org/officeDocument/2006/relationships/slideLayout" Target="../slideLayouts/slideLayout1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/Users/dweb.comunicaciones/Library/Group Containers/L48J367XN4.com.infraware.PolarisOffice/EngineTemp/3055/fImage478500153042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solidFill>
            <a:srgbClr val="F78833"/>
          </a:solidFill>
        </p:spPr>
      </p:pic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 rot="0">
            <a:off x="676275" y="2230120"/>
            <a:ext cx="6006465" cy="114300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/>
          <a:p>
            <a:pPr marL="0" indent="0" algn="l" latinLnBrk="0">
              <a:buFontTx/>
              <a:buNone/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rial Black" charset="0"/>
                <a:ea typeface="Arial Black" charset="0"/>
              </a:rPr>
              <a:t>Haga clic para agregar título</a:t>
            </a:r>
            <a:endParaRPr lang="ko-KR" altLang="en-US" sz="3600">
              <a:solidFill>
                <a:schemeClr val="tx1">
                  <a:lumMod val="85000"/>
                  <a:lumOff val="15000"/>
                </a:schemeClr>
              </a:solidFill>
              <a:latin typeface="Arial Black" charset="0"/>
              <a:ea typeface="Arial Black" charset="0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 rot="0">
            <a:off x="705485" y="3426460"/>
            <a:ext cx="4829810" cy="53530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algn="l" latinLnBrk="0">
              <a:buFontTx/>
              <a:buNone/>
            </a:pPr>
            <a:r>
              <a:rPr lang="en-US">
                <a:solidFill>
                  <a:srgbClr val="262626"/>
                </a:solidFill>
                <a:latin typeface="Arial" charset="0"/>
                <a:ea typeface="Arial" charset="0"/>
              </a:rPr>
              <a:t>Haga clic para agregar subtítulo</a:t>
            </a:r>
            <a:endParaRPr lang="ko-KR" altLang="en-US">
              <a:solidFill>
                <a:srgbClr val="262626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Rectangle 13"/>
          <p:cNvSpPr>
            <a:spLocks/>
          </p:cNvSpPr>
          <p:nvPr/>
        </p:nvSpPr>
        <p:spPr>
          <a:xfrm rot="0">
            <a:off x="474980" y="2323465"/>
            <a:ext cx="84455" cy="893445"/>
          </a:xfrm>
          <a:prstGeom prst="rect"/>
          <a:solidFill>
            <a:srgbClr val="F7883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5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6" descr="/Users/dweb.comunicaciones/Library/Group Containers/L48J367XN4.com.infraware.PolarisOffice/EngineTemp/2874/fImage135385344303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9" descr="/Users/dweb.comunicaciones/Library/Group Containers/L48J367XN4.com.infraware.PolarisOffice/EngineTemp/2874/fImage545621393169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3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Diseño Web</dc:creator>
  <cp:lastModifiedBy>Diseño Web</cp:lastModifiedBy>
  <dc:title>PowerPoint Presentation</dc:title>
</cp:coreProperties>
</file>