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FA32B-C530-C61B-CA46-59D7A88AC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909876-4ABD-944A-F377-B7D9BC38B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15408-DFF9-0F78-0620-36F03D1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3111F-6AB0-E67A-851C-88BECD94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DE630-166C-ECF3-92F5-C12667C7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77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9DB63-5863-29F5-623C-F0965C01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33F623-3B74-9368-2F27-887D0C022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B2A71-3297-83F5-968B-38594D11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A97C6-B942-0D91-1E95-AAB78892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7AC3A-DDDC-640A-190B-30446BF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338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78D5D6-1406-3250-B5C6-5277D7ED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CE508A-BBD4-456D-933B-9492804E8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0EDEF7-A993-8AA2-D69C-1DD8D54F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57126-728A-2A77-A66C-F5E3A4B2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31AC0-41BB-3875-C30D-F02B5F43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1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3FC86-A177-2489-8113-6904636F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E68DA-BDBB-4F80-9BE0-3E59357F8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1E020-C408-6CAF-4EB1-FE9F0C72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361BC-93C8-0078-9365-E363E168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4DF0B-5CDD-6363-5C0C-DEBCC7DC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00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B22EF-DE26-1EF3-323D-AC72D6C0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8C4C2D-75ED-9D16-2882-AC820B3C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57714-05B3-F727-2723-CD36E9C8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E9045-9152-0446-1344-7705C5EC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D321E-C195-7113-7289-22343D37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30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C52AD-77EF-28EA-13FB-09FF5C48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6A504-6EBC-BA54-36D8-BD75B0632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9B9548-CE93-9C7B-3696-75C8F9B96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A86B94-B566-ED8E-935F-55FCE0C0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75A45A-3578-9F8E-1B33-B5ECA828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9F9739-294F-C25D-8FAE-75AF3A69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8D8CC-0B97-FD9F-463A-0BCD22AD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1BB7DD-C171-DA52-24DA-3BBAE6FC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12201-4071-BB55-F3FF-D95EECE06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7F6DFC-F1D8-5FC6-5EF9-DA25F81D2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7CD674-317E-C18B-6B44-8F52C3669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3E54D1-6225-0EF2-D8C9-E6DB78F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9F5937-BEA1-ED4E-5081-AF5DC08F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27AD64-416E-0712-B96C-3D925F65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76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9F29A-C5F2-E5A0-6F81-2E04C6DF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476575-5C36-1DBF-C727-3F4DC4ED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8E23CF-D49C-945B-28DB-15DAD527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B26029-8D10-1D5E-E67A-D1685FFD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7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126AF4-EBDA-378B-196D-CD67CE76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C0A4C9-7C8C-D1A9-E2BD-3E88F1A1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AA8C68-6418-BF23-0CFA-F21C2024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83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E107-4412-0CB8-411F-6D00A189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E3328-3B38-468E-E8AD-A21A0BED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393BF8-D6D2-5CC8-FF00-8C5A7C45E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701815-651E-72CA-C1EB-46D96162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07C8C1-E866-BAC7-FE16-5E427F3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B2B271-9590-3424-9BFA-47A5BF35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67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320FC-5251-8254-778E-01E44FF1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09A042-222C-8224-E74A-CD7D9D43F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053746-5651-69CA-3F4B-9CBD6C9F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CB8F92-DC35-1357-DA86-F9A223CE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E1E50C-85C8-7153-81A0-28FC51C1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3D6B6D-6F71-66CD-6892-6898B84D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8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5ECDF7-92A4-AD23-B399-6C9683B4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577D0-D78E-98A6-37DD-E3969F2B3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CA073-E218-3131-85B3-2949AFA7B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25423-332F-4C41-AC62-01323B1AE676}" type="datetimeFigureOut">
              <a:rPr lang="es-CO" smtClean="0"/>
              <a:t>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C5D04-0639-9A50-27C0-A40CEDD8B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3F182-FD52-7C2E-D6FD-9505E8564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E4611-6BB9-478B-9EFE-7225A19F15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7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9D8F4-08E9-8E07-C106-FE98BBDE1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670"/>
            <a:ext cx="3498574" cy="362778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B7367E-9021-9B21-3872-2FA506023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5826"/>
            <a:ext cx="3498574" cy="123245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830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8CB25-8106-FE7E-312D-39F6FE5E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EBDC9-EE38-11F2-72E1-A13AB355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50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C265-39D0-D2E7-3986-B11CC064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483CC-CE5E-54CB-3CE3-112D7062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95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Posada Upegui</dc:creator>
  <cp:lastModifiedBy>Felipe Posada Upegui</cp:lastModifiedBy>
  <cp:revision>1</cp:revision>
  <dcterms:created xsi:type="dcterms:W3CDTF">2026-05-05T13:34:17Z</dcterms:created>
  <dcterms:modified xsi:type="dcterms:W3CDTF">2026-05-05T13:34:50Z</dcterms:modified>
</cp:coreProperties>
</file>