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1" d="100"/>
          <a:sy n="61" d="100"/>
        </p:scale>
        <p:origin x="-360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mailto:esp.docenciauniversitaria@amigo.edu.co" TargetMode="External"/><Relationship Id="rId1" Type="http://schemas.openxmlformats.org/officeDocument/2006/relationships/hyperlink" Target="https://www.funlam.edu.co/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mailto:esp.docenciauniversitaria@amigo.edu.co" TargetMode="External"/><Relationship Id="rId1" Type="http://schemas.openxmlformats.org/officeDocument/2006/relationships/hyperlink" Target="https://www.funlam.edu.co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7217C8-D7B0-4276-87F6-9B879D2CEE9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BD0E1D0-D61A-4F60-AF98-2BABE8B0E7BD}">
      <dgm:prSet phldrT="[Tex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1200" b="0" dirty="0" smtClean="0">
              <a:solidFill>
                <a:schemeClr val="tx1"/>
              </a:solidFill>
              <a:latin typeface="Comic Sans MS" panose="030F0702030302020204" pitchFamily="66" charset="0"/>
            </a:rPr>
            <a:t>1.Inscríbete al programa Especialización en Gestión Educativa en: </a:t>
          </a:r>
          <a:r>
            <a:rPr lang="es-ES" sz="1200" b="0" dirty="0" smtClean="0">
              <a:solidFill>
                <a:schemeClr val="tx1"/>
              </a:solidFill>
              <a:latin typeface="Comic Sans MS" panose="030F0702030302020204" pitchFamily="66" charset="0"/>
              <a:hlinkClick xmlns:r="http://schemas.openxmlformats.org/officeDocument/2006/relationships" r:id="rId1"/>
            </a:rPr>
            <a:t>https://www.funlam.edu.co/</a:t>
          </a:r>
          <a:endParaRPr lang="es-ES" sz="1200" b="0" dirty="0" smtClean="0">
            <a:solidFill>
              <a:schemeClr val="tx1"/>
            </a:solidFill>
            <a:latin typeface="Comic Sans MS" panose="030F0702030302020204" pitchFamily="66" charset="0"/>
          </a:endParaRPr>
        </a:p>
        <a:p>
          <a:r>
            <a:rPr lang="es-ES" sz="1200" b="0" dirty="0" smtClean="0">
              <a:solidFill>
                <a:schemeClr val="tx1"/>
              </a:solidFill>
              <a:latin typeface="Comic Sans MS" panose="030F0702030302020204" pitchFamily="66" charset="0"/>
            </a:rPr>
            <a:t>2.Descarga y paga los derechos de Inscripción</a:t>
          </a:r>
          <a:endParaRPr lang="es-ES" sz="1200" b="0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39C75B5A-DDB0-4270-B03A-4C4E309E51E6}" type="parTrans" cxnId="{BA468DC4-0611-4AC7-A0F2-E73A459DF690}">
      <dgm:prSet/>
      <dgm:spPr/>
      <dgm:t>
        <a:bodyPr/>
        <a:lstStyle/>
        <a:p>
          <a:endParaRPr lang="es-ES"/>
        </a:p>
      </dgm:t>
    </dgm:pt>
    <dgm:pt modelId="{E72690C3-AC7F-4B51-9294-6ECAC37CE5A3}" type="sibTrans" cxnId="{BA468DC4-0611-4AC7-A0F2-E73A459DF690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endParaRPr lang="es-ES"/>
        </a:p>
      </dgm:t>
    </dgm:pt>
    <dgm:pt modelId="{FE5E6B99-C3A5-4925-97CB-AFC6A24573CD}">
      <dgm:prSet phldrT="[Tex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Comic Sans MS" panose="030F0702030302020204" pitchFamily="66" charset="0"/>
            </a:rPr>
            <a:t>3. Diligencia la encuesta de caracterización y agenda tú entrevista</a:t>
          </a:r>
        </a:p>
        <a:p>
          <a:r>
            <a:rPr lang="es-ES" sz="1200" dirty="0" smtClean="0">
              <a:solidFill>
                <a:schemeClr val="tx1"/>
              </a:solidFill>
              <a:latin typeface="Comic Sans MS" panose="030F0702030302020204" pitchFamily="66" charset="0"/>
            </a:rPr>
            <a:t>4. La entrevista se realiza de manera virtual, un día antes la coordinadora del programa te enviara el link</a:t>
          </a:r>
          <a:endParaRPr lang="es-ES" sz="1200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FB0385A9-9D6C-4048-8A71-9028CD444286}" type="parTrans" cxnId="{B753D2EE-690F-43A5-8D58-9F43D3B92C35}">
      <dgm:prSet/>
      <dgm:spPr/>
      <dgm:t>
        <a:bodyPr/>
        <a:lstStyle/>
        <a:p>
          <a:endParaRPr lang="es-ES"/>
        </a:p>
      </dgm:t>
    </dgm:pt>
    <dgm:pt modelId="{5CCE3194-A848-4BB1-AE2C-67DAC5AD1C96}" type="sibTrans" cxnId="{B753D2EE-690F-43A5-8D58-9F43D3B92C35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endParaRPr lang="es-ES"/>
        </a:p>
      </dgm:t>
    </dgm:pt>
    <dgm:pt modelId="{4E02F80A-3CB7-4BA0-B544-A74467391D87}">
      <dgm:prSet phldrT="[Tex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ES" sz="1200" dirty="0" smtClean="0">
              <a:solidFill>
                <a:schemeClr val="tx1"/>
              </a:solidFill>
              <a:latin typeface="Comic Sans MS" panose="030F0702030302020204" pitchFamily="66" charset="0"/>
            </a:rPr>
            <a:t>5. Si eres seleccionado, debes traer o enviar por correo certificado al Departamento de Admisiones y registro académico (Bloque 1-104) la siguiente documentación: Fotocopia de acta de grado o del diploma de pregrado, Fotocopia ampliada y legible del documento de identidad, Fotocopia ampliada y legible del documento de la libreta militar (varones colombianos menores de 50 años),  Dos fotos recientes e iguales 3x4, en fondo blanco de buena calidad, Comprobante del grupo sanguíneo y RH (es válida la fotocopia de cualquier documento donde aparezca)</a:t>
          </a:r>
        </a:p>
        <a:p>
          <a:pPr algn="just"/>
          <a:r>
            <a:rPr lang="es-ES" sz="1200" dirty="0" smtClean="0">
              <a:solidFill>
                <a:schemeClr val="tx1"/>
              </a:solidFill>
              <a:latin typeface="Comic Sans MS" panose="030F0702030302020204" pitchFamily="66" charset="0"/>
            </a:rPr>
            <a:t>6-. Solicita asesoría de matrícula en el Bloque 1, aula 426. Tel. 4487666 ext.  o escribe al correo electrónico </a:t>
          </a:r>
          <a:r>
            <a:rPr lang="es-ES" sz="1200" dirty="0" smtClean="0">
              <a:solidFill>
                <a:schemeClr val="tx1"/>
              </a:solidFill>
              <a:latin typeface="Comic Sans MS" panose="030F0702030302020204" pitchFamily="66" charset="0"/>
              <a:hlinkClick xmlns:r="http://schemas.openxmlformats.org/officeDocument/2006/relationships" r:id="rId2"/>
            </a:rPr>
            <a:t>esp.gestioneducativa@amigo.edu.co</a:t>
          </a:r>
          <a:endParaRPr lang="es-ES" sz="1200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195BF7E2-FFB4-4D21-89DD-FFF8A09D5DEA}" type="parTrans" cxnId="{5A92CAE0-F5CF-4D57-A304-F1C6E360DC83}">
      <dgm:prSet/>
      <dgm:spPr/>
      <dgm:t>
        <a:bodyPr/>
        <a:lstStyle/>
        <a:p>
          <a:endParaRPr lang="es-ES"/>
        </a:p>
      </dgm:t>
    </dgm:pt>
    <dgm:pt modelId="{F13287B4-DDA7-4C56-B327-9FB9E87864A1}" type="sibTrans" cxnId="{5A92CAE0-F5CF-4D57-A304-F1C6E360DC83}">
      <dgm:prSet/>
      <dgm:spPr/>
      <dgm:t>
        <a:bodyPr/>
        <a:lstStyle/>
        <a:p>
          <a:endParaRPr lang="es-ES"/>
        </a:p>
      </dgm:t>
    </dgm:pt>
    <dgm:pt modelId="{46BB4DFF-D11B-4177-93B8-4B2239B09BBC}" type="pres">
      <dgm:prSet presAssocID="{137217C8-D7B0-4276-87F6-9B879D2CEE9A}" presName="outerComposite" presStyleCnt="0">
        <dgm:presLayoutVars>
          <dgm:chMax val="5"/>
          <dgm:dir/>
          <dgm:resizeHandles val="exact"/>
        </dgm:presLayoutVars>
      </dgm:prSet>
      <dgm:spPr/>
    </dgm:pt>
    <dgm:pt modelId="{A5E7DD53-CC04-4EBA-8683-184BCBD2F724}" type="pres">
      <dgm:prSet presAssocID="{137217C8-D7B0-4276-87F6-9B879D2CEE9A}" presName="dummyMaxCanvas" presStyleCnt="0">
        <dgm:presLayoutVars/>
      </dgm:prSet>
      <dgm:spPr/>
    </dgm:pt>
    <dgm:pt modelId="{4AAB0FAF-5AB6-4F85-BFDB-0086E3B026DE}" type="pres">
      <dgm:prSet presAssocID="{137217C8-D7B0-4276-87F6-9B879D2CEE9A}" presName="ThreeNodes_1" presStyleLbl="node1" presStyleIdx="0" presStyleCnt="3" custScaleY="59773" custLinFactNeighborX="-950" custLinFactNeighborY="-1576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611B17A-8847-4DFC-BA57-581BC534FE24}" type="pres">
      <dgm:prSet presAssocID="{137217C8-D7B0-4276-87F6-9B879D2CEE9A}" presName="ThreeNodes_2" presStyleLbl="node1" presStyleIdx="1" presStyleCnt="3" custScaleY="51119" custLinFactNeighborX="-272" custLinFactNeighborY="-3251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54BC405-A9C5-429D-AC7C-0E2F5727FF2E}" type="pres">
      <dgm:prSet presAssocID="{137217C8-D7B0-4276-87F6-9B879D2CEE9A}" presName="ThreeNodes_3" presStyleLbl="node1" presStyleIdx="2" presStyleCnt="3" custScaleY="142796" custLinFactNeighborX="-1357" custLinFactNeighborY="-1675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2303F29-0AB7-4C33-A8B8-5AE7C4DBD68A}" type="pres">
      <dgm:prSet presAssocID="{137217C8-D7B0-4276-87F6-9B879D2CEE9A}" presName="ThreeConn_1-2" presStyleLbl="fgAccFollowNode1" presStyleIdx="0" presStyleCnt="2" custLinFactNeighborX="-3032" custLinFactNeighborY="-42450">
        <dgm:presLayoutVars>
          <dgm:bulletEnabled val="1"/>
        </dgm:presLayoutVars>
      </dgm:prSet>
      <dgm:spPr/>
    </dgm:pt>
    <dgm:pt modelId="{46F72F41-83BB-417C-8AA6-4BBF95FA1630}" type="pres">
      <dgm:prSet presAssocID="{137217C8-D7B0-4276-87F6-9B879D2CEE9A}" presName="ThreeConn_2-3" presStyleLbl="fgAccFollowNode1" presStyleIdx="1" presStyleCnt="2" custLinFactNeighborX="-12128" custLinFactNeighborY="-60642">
        <dgm:presLayoutVars>
          <dgm:bulletEnabled val="1"/>
        </dgm:presLayoutVars>
      </dgm:prSet>
      <dgm:spPr/>
    </dgm:pt>
    <dgm:pt modelId="{BFF20BA4-66E0-472E-A60F-AC293DA1AEF2}" type="pres">
      <dgm:prSet presAssocID="{137217C8-D7B0-4276-87F6-9B879D2CEE9A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3BAE833-A50F-46FA-9FBF-03F058911C38}" type="pres">
      <dgm:prSet presAssocID="{137217C8-D7B0-4276-87F6-9B879D2CEE9A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DACC932-50A5-4683-8CE4-87FFB66F44EB}" type="pres">
      <dgm:prSet presAssocID="{137217C8-D7B0-4276-87F6-9B879D2CEE9A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4D4EF2B-4BF0-40BB-B918-F21BFAFD13BA}" type="presOf" srcId="{CBD0E1D0-D61A-4F60-AF98-2BABE8B0E7BD}" destId="{4AAB0FAF-5AB6-4F85-BFDB-0086E3B026DE}" srcOrd="0" destOrd="0" presId="urn:microsoft.com/office/officeart/2005/8/layout/vProcess5"/>
    <dgm:cxn modelId="{1EDBFC02-FE8F-47B2-A011-CAA6AF6EAA0A}" type="presOf" srcId="{5CCE3194-A848-4BB1-AE2C-67DAC5AD1C96}" destId="{46F72F41-83BB-417C-8AA6-4BBF95FA1630}" srcOrd="0" destOrd="0" presId="urn:microsoft.com/office/officeart/2005/8/layout/vProcess5"/>
    <dgm:cxn modelId="{0F465E21-B7CC-4529-8D1D-4EE32688E401}" type="presOf" srcId="{E72690C3-AC7F-4B51-9294-6ECAC37CE5A3}" destId="{E2303F29-0AB7-4C33-A8B8-5AE7C4DBD68A}" srcOrd="0" destOrd="0" presId="urn:microsoft.com/office/officeart/2005/8/layout/vProcess5"/>
    <dgm:cxn modelId="{B753D2EE-690F-43A5-8D58-9F43D3B92C35}" srcId="{137217C8-D7B0-4276-87F6-9B879D2CEE9A}" destId="{FE5E6B99-C3A5-4925-97CB-AFC6A24573CD}" srcOrd="1" destOrd="0" parTransId="{FB0385A9-9D6C-4048-8A71-9028CD444286}" sibTransId="{5CCE3194-A848-4BB1-AE2C-67DAC5AD1C96}"/>
    <dgm:cxn modelId="{B093E766-1E31-4E6B-B281-449F2B2E0912}" type="presOf" srcId="{CBD0E1D0-D61A-4F60-AF98-2BABE8B0E7BD}" destId="{BFF20BA4-66E0-472E-A60F-AC293DA1AEF2}" srcOrd="1" destOrd="0" presId="urn:microsoft.com/office/officeart/2005/8/layout/vProcess5"/>
    <dgm:cxn modelId="{8C684D70-815B-43F0-A66D-145BFC81304D}" type="presOf" srcId="{4E02F80A-3CB7-4BA0-B544-A74467391D87}" destId="{254BC405-A9C5-429D-AC7C-0E2F5727FF2E}" srcOrd="0" destOrd="0" presId="urn:microsoft.com/office/officeart/2005/8/layout/vProcess5"/>
    <dgm:cxn modelId="{5A92CAE0-F5CF-4D57-A304-F1C6E360DC83}" srcId="{137217C8-D7B0-4276-87F6-9B879D2CEE9A}" destId="{4E02F80A-3CB7-4BA0-B544-A74467391D87}" srcOrd="2" destOrd="0" parTransId="{195BF7E2-FFB4-4D21-89DD-FFF8A09D5DEA}" sibTransId="{F13287B4-DDA7-4C56-B327-9FB9E87864A1}"/>
    <dgm:cxn modelId="{3E4BED0B-D9B5-4E32-8DB2-4A331E58A282}" type="presOf" srcId="{FE5E6B99-C3A5-4925-97CB-AFC6A24573CD}" destId="{4611B17A-8847-4DFC-BA57-581BC534FE24}" srcOrd="0" destOrd="0" presId="urn:microsoft.com/office/officeart/2005/8/layout/vProcess5"/>
    <dgm:cxn modelId="{5693F18E-FB3C-4368-84D0-4188DD3ADA2D}" type="presOf" srcId="{FE5E6B99-C3A5-4925-97CB-AFC6A24573CD}" destId="{A3BAE833-A50F-46FA-9FBF-03F058911C38}" srcOrd="1" destOrd="0" presId="urn:microsoft.com/office/officeart/2005/8/layout/vProcess5"/>
    <dgm:cxn modelId="{24E0A53A-B788-48F9-BA7E-4F7025C665F7}" type="presOf" srcId="{137217C8-D7B0-4276-87F6-9B879D2CEE9A}" destId="{46BB4DFF-D11B-4177-93B8-4B2239B09BBC}" srcOrd="0" destOrd="0" presId="urn:microsoft.com/office/officeart/2005/8/layout/vProcess5"/>
    <dgm:cxn modelId="{BA468DC4-0611-4AC7-A0F2-E73A459DF690}" srcId="{137217C8-D7B0-4276-87F6-9B879D2CEE9A}" destId="{CBD0E1D0-D61A-4F60-AF98-2BABE8B0E7BD}" srcOrd="0" destOrd="0" parTransId="{39C75B5A-DDB0-4270-B03A-4C4E309E51E6}" sibTransId="{E72690C3-AC7F-4B51-9294-6ECAC37CE5A3}"/>
    <dgm:cxn modelId="{2318FE2E-1353-4F85-B68A-B04F52B23AB3}" type="presOf" srcId="{4E02F80A-3CB7-4BA0-B544-A74467391D87}" destId="{ADACC932-50A5-4683-8CE4-87FFB66F44EB}" srcOrd="1" destOrd="0" presId="urn:microsoft.com/office/officeart/2005/8/layout/vProcess5"/>
    <dgm:cxn modelId="{59626699-362E-4C27-8E57-DE5DD47EA6F4}" type="presParOf" srcId="{46BB4DFF-D11B-4177-93B8-4B2239B09BBC}" destId="{A5E7DD53-CC04-4EBA-8683-184BCBD2F724}" srcOrd="0" destOrd="0" presId="urn:microsoft.com/office/officeart/2005/8/layout/vProcess5"/>
    <dgm:cxn modelId="{9EE82D32-D355-4E27-A964-BE496DF0C536}" type="presParOf" srcId="{46BB4DFF-D11B-4177-93B8-4B2239B09BBC}" destId="{4AAB0FAF-5AB6-4F85-BFDB-0086E3B026DE}" srcOrd="1" destOrd="0" presId="urn:microsoft.com/office/officeart/2005/8/layout/vProcess5"/>
    <dgm:cxn modelId="{E12BF9E9-20BB-4CF9-A960-4C39C13A611F}" type="presParOf" srcId="{46BB4DFF-D11B-4177-93B8-4B2239B09BBC}" destId="{4611B17A-8847-4DFC-BA57-581BC534FE24}" srcOrd="2" destOrd="0" presId="urn:microsoft.com/office/officeart/2005/8/layout/vProcess5"/>
    <dgm:cxn modelId="{E19F1FD6-3445-40E0-9F1A-E990E9AAC8C4}" type="presParOf" srcId="{46BB4DFF-D11B-4177-93B8-4B2239B09BBC}" destId="{254BC405-A9C5-429D-AC7C-0E2F5727FF2E}" srcOrd="3" destOrd="0" presId="urn:microsoft.com/office/officeart/2005/8/layout/vProcess5"/>
    <dgm:cxn modelId="{FA599181-520B-40CA-95BF-FC7D1DD2F5D3}" type="presParOf" srcId="{46BB4DFF-D11B-4177-93B8-4B2239B09BBC}" destId="{E2303F29-0AB7-4C33-A8B8-5AE7C4DBD68A}" srcOrd="4" destOrd="0" presId="urn:microsoft.com/office/officeart/2005/8/layout/vProcess5"/>
    <dgm:cxn modelId="{7396C65A-D0BC-4245-8CE9-FE096FA44C08}" type="presParOf" srcId="{46BB4DFF-D11B-4177-93B8-4B2239B09BBC}" destId="{46F72F41-83BB-417C-8AA6-4BBF95FA1630}" srcOrd="5" destOrd="0" presId="urn:microsoft.com/office/officeart/2005/8/layout/vProcess5"/>
    <dgm:cxn modelId="{508F9290-2CFA-40C9-955A-029DE717D2A0}" type="presParOf" srcId="{46BB4DFF-D11B-4177-93B8-4B2239B09BBC}" destId="{BFF20BA4-66E0-472E-A60F-AC293DA1AEF2}" srcOrd="6" destOrd="0" presId="urn:microsoft.com/office/officeart/2005/8/layout/vProcess5"/>
    <dgm:cxn modelId="{3C08CBAB-5135-47C1-B1BD-838B8BC3061B}" type="presParOf" srcId="{46BB4DFF-D11B-4177-93B8-4B2239B09BBC}" destId="{A3BAE833-A50F-46FA-9FBF-03F058911C38}" srcOrd="7" destOrd="0" presId="urn:microsoft.com/office/officeart/2005/8/layout/vProcess5"/>
    <dgm:cxn modelId="{36600B70-CEC1-46AD-A8BA-2E31E9E7B0CF}" type="presParOf" srcId="{46BB4DFF-D11B-4177-93B8-4B2239B09BBC}" destId="{ADACC932-50A5-4683-8CE4-87FFB66F44EB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AB0FAF-5AB6-4F85-BFDB-0086E3B026DE}">
      <dsp:nvSpPr>
        <dsp:cNvPr id="0" name=""/>
        <dsp:cNvSpPr/>
      </dsp:nvSpPr>
      <dsp:spPr>
        <a:xfrm>
          <a:off x="0" y="0"/>
          <a:ext cx="9229725" cy="75978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1.Inscríbete al programa Especialización en Gestión Educativa en: </a:t>
          </a:r>
          <a:r>
            <a:rPr lang="es-ES" sz="1200" b="0" kern="1200" dirty="0" smtClean="0">
              <a:solidFill>
                <a:schemeClr val="tx1"/>
              </a:solidFill>
              <a:latin typeface="Comic Sans MS" panose="030F0702030302020204" pitchFamily="66" charset="0"/>
              <a:hlinkClick xmlns:r="http://schemas.openxmlformats.org/officeDocument/2006/relationships" r:id="rId1"/>
            </a:rPr>
            <a:t>https://www.funlam.edu.co/</a:t>
          </a:r>
          <a:endParaRPr lang="es-ES" sz="1200" b="0" kern="1200" dirty="0" smtClean="0">
            <a:solidFill>
              <a:schemeClr val="tx1"/>
            </a:solidFill>
            <a:latin typeface="Comic Sans MS" panose="030F0702030302020204" pitchFamily="66" charset="0"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2.Descarga y paga los derechos de Inscripción</a:t>
          </a:r>
          <a:endParaRPr lang="es-ES" sz="1200" b="0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22253" y="22253"/>
        <a:ext cx="7888049" cy="715275"/>
      </dsp:txXfrm>
    </dsp:sp>
    <dsp:sp modelId="{4611B17A-8847-4DFC-BA57-581BC534FE24}">
      <dsp:nvSpPr>
        <dsp:cNvPr id="0" name=""/>
        <dsp:cNvSpPr/>
      </dsp:nvSpPr>
      <dsp:spPr>
        <a:xfrm>
          <a:off x="789282" y="1244280"/>
          <a:ext cx="9229725" cy="64977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3. Diligencia la encuesta de caracterización y agenda tú entrevista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4. La entrevista se realiza de manera virtual, un día antes la coordinadora del programa te enviara el link</a:t>
          </a:r>
          <a:endParaRPr lang="es-ES" sz="1200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808313" y="1263311"/>
        <a:ext cx="7551053" cy="611717"/>
      </dsp:txXfrm>
    </dsp:sp>
    <dsp:sp modelId="{254BC405-A9C5-429D-AC7C-0E2F5727FF2E}">
      <dsp:nvSpPr>
        <dsp:cNvPr id="0" name=""/>
        <dsp:cNvSpPr/>
      </dsp:nvSpPr>
      <dsp:spPr>
        <a:xfrm>
          <a:off x="1503527" y="2344988"/>
          <a:ext cx="9229725" cy="181509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5. Si eres seleccionado, debes traer o enviar por correo certificado al Departamento de Admisiones y registro académico (Bloque 1-104) la siguiente documentación: Fotocopia de acta de grado o del diploma de pregrado, Fotocopia ampliada y legible del documento de identidad, Fotocopia ampliada y legible del documento de la libreta militar (varones colombianos menores de 50 años),  Dos fotos recientes e iguales 3x4, en fondo blanco de buena calidad, Comprobante del grupo sanguíneo y RH (es válida la fotocopia de cualquier documento donde aparezca)</a:t>
          </a: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6-. Solicita asesoría de matrícula en el Bloque 1, aula 426. Tel. 4487666 ext.  o escribe al correo electrónico </a:t>
          </a:r>
          <a:r>
            <a:rPr lang="es-ES" sz="1200" kern="1200" dirty="0" smtClean="0">
              <a:solidFill>
                <a:schemeClr val="tx1"/>
              </a:solidFill>
              <a:latin typeface="Comic Sans MS" panose="030F0702030302020204" pitchFamily="66" charset="0"/>
              <a:hlinkClick xmlns:r="http://schemas.openxmlformats.org/officeDocument/2006/relationships" r:id="rId2"/>
            </a:rPr>
            <a:t>esp.gestioneducativa@amigo.edu.co</a:t>
          </a:r>
          <a:endParaRPr lang="es-ES" sz="1200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1556689" y="2398150"/>
        <a:ext cx="7482791" cy="1708772"/>
      </dsp:txXfrm>
    </dsp:sp>
    <dsp:sp modelId="{E2303F29-0AB7-4C33-A8B8-5AE7C4DBD68A}">
      <dsp:nvSpPr>
        <dsp:cNvPr id="0" name=""/>
        <dsp:cNvSpPr/>
      </dsp:nvSpPr>
      <dsp:spPr>
        <a:xfrm>
          <a:off x="8378451" y="477198"/>
          <a:ext cx="826222" cy="82622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kern="1200"/>
        </a:p>
      </dsp:txBody>
      <dsp:txXfrm>
        <a:off x="8564351" y="477198"/>
        <a:ext cx="454422" cy="621732"/>
      </dsp:txXfrm>
    </dsp:sp>
    <dsp:sp modelId="{46F72F41-83BB-417C-8AA6-4BBF95FA1630}">
      <dsp:nvSpPr>
        <dsp:cNvPr id="0" name=""/>
        <dsp:cNvSpPr/>
      </dsp:nvSpPr>
      <dsp:spPr>
        <a:xfrm>
          <a:off x="9117685" y="1801381"/>
          <a:ext cx="826222" cy="82622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kern="1200"/>
        </a:p>
      </dsp:txBody>
      <dsp:txXfrm>
        <a:off x="9303585" y="1801381"/>
        <a:ext cx="454422" cy="6217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C1B356-F7A4-4ABE-BB3F-CBC4EF87E32A}" type="datetimeFigureOut">
              <a:rPr lang="es-CO" smtClean="0"/>
              <a:t>18/08/2020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27565-7AD1-4070-BD41-A034E60FAD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3093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859529" cy="419623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C1B356-F7A4-4ABE-BB3F-CBC4EF87E32A}" type="datetimeFigureOut">
              <a:rPr lang="es-CO" smtClean="0"/>
              <a:t>18/08/2020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27565-7AD1-4070-BD41-A034E60FAD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315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66497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66497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C1B356-F7A4-4ABE-BB3F-CBC4EF87E32A}" type="datetimeFigureOut">
              <a:rPr lang="es-CO" smtClean="0"/>
              <a:t>18/08/2020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27565-7AD1-4070-BD41-A034E60FAD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8537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C1B356-F7A4-4ABE-BB3F-CBC4EF87E32A}" type="datetimeFigureOut">
              <a:rPr lang="es-CO" smtClean="0"/>
              <a:t>18/08/2020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27565-7AD1-4070-BD41-A034E60FAD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6672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380" y="820053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0380" y="407048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C1B356-F7A4-4ABE-BB3F-CBC4EF87E32A}" type="datetimeFigureOut">
              <a:rPr lang="es-CO" smtClean="0"/>
              <a:t>18/08/2020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27565-7AD1-4070-BD41-A034E60FAD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6672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C1B356-F7A4-4ABE-BB3F-CBC4EF87E32A}" type="datetimeFigureOut">
              <a:rPr lang="es-CO" smtClean="0"/>
              <a:t>18/08/2020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27565-7AD1-4070-BD41-A034E60FAD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993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50030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C1B356-F7A4-4ABE-BB3F-CBC4EF87E32A}" type="datetimeFigureOut">
              <a:rPr lang="es-CO" smtClean="0"/>
              <a:t>18/08/2020</a:t>
            </a:fld>
            <a:endParaRPr lang="es-CO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O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27565-7AD1-4070-BD41-A034E60FAD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557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C1B356-F7A4-4ABE-BB3F-CBC4EF87E32A}" type="datetimeFigureOut">
              <a:rPr lang="es-CO" smtClean="0"/>
              <a:t>18/08/2020</a:t>
            </a:fld>
            <a:endParaRPr lang="es-C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O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27565-7AD1-4070-BD41-A034E60FAD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138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C1B356-F7A4-4ABE-BB3F-CBC4EF87E32A}" type="datetimeFigureOut">
              <a:rPr lang="es-CO" smtClean="0"/>
              <a:t>18/08/2020</a:t>
            </a:fld>
            <a:endParaRPr lang="es-CO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O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27565-7AD1-4070-BD41-A034E60FAD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5469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27222"/>
            <a:ext cx="4527849" cy="1530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1556" y="995364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52784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C1B356-F7A4-4ABE-BB3F-CBC4EF87E32A}" type="datetimeFigureOut">
              <a:rPr lang="es-CO" smtClean="0"/>
              <a:t>18/08/2020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27565-7AD1-4070-BD41-A034E60FAD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326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1389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1389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C1B356-F7A4-4ABE-BB3F-CBC4EF87E32A}" type="datetimeFigureOut">
              <a:rPr lang="es-CO" smtClean="0"/>
              <a:t>18/08/2020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27565-7AD1-4070-BD41-A034E60FAD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888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71481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1" y="365126"/>
            <a:ext cx="108585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 smtClean="0"/>
              <a:t>Haga clic para modificar el estilo de título del patrón</a:t>
            </a:r>
            <a:endParaRPr lang="en-US" altLang="es-CO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1" y="1825625"/>
            <a:ext cx="10858500" cy="423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 smtClean="0"/>
              <a:t>Editar el estilo de texto del patrón</a:t>
            </a:r>
          </a:p>
          <a:p>
            <a:pPr lvl="1"/>
            <a:r>
              <a:rPr lang="es-ES" altLang="es-CO" smtClean="0"/>
              <a:t>Segundo nivel</a:t>
            </a:r>
          </a:p>
          <a:p>
            <a:pPr lvl="2"/>
            <a:r>
              <a:rPr lang="es-ES" altLang="es-CO" smtClean="0"/>
              <a:t>Tercer nivel</a:t>
            </a:r>
          </a:p>
          <a:p>
            <a:pPr lvl="3"/>
            <a:r>
              <a:rPr lang="es-ES" altLang="es-CO" smtClean="0"/>
              <a:t>Cuarto nivel</a:t>
            </a:r>
          </a:p>
          <a:p>
            <a:pPr lvl="4"/>
            <a:r>
              <a:rPr lang="es-ES" altLang="es-CO" smtClean="0"/>
              <a:t>Quinto nivel</a:t>
            </a:r>
            <a:endParaRPr lang="en-US" altLang="es-CO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90951" y="6335714"/>
            <a:ext cx="13165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21C1B356-F7A4-4ABE-BB3F-CBC4EF87E32A}" type="datetimeFigureOut">
              <a:rPr lang="es-CO" smtClean="0"/>
              <a:t>18/08/2020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67867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43018" y="6356351"/>
            <a:ext cx="16107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5627565-7AD1-4070-BD41-A034E60FAD1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8061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3600" dirty="0" smtClean="0">
                <a:latin typeface="Comic Sans MS" panose="030F0702030302020204" pitchFamily="66" charset="0"/>
              </a:rPr>
              <a:t>PASO A PASO…INSCRIPCIÓN ESTUDIANTES NUEVOS </a:t>
            </a:r>
            <a:endParaRPr lang="es-ES" sz="3600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4861566"/>
              </p:ext>
            </p:extLst>
          </p:nvPr>
        </p:nvGraphicFramePr>
        <p:xfrm>
          <a:off x="838200" y="1825625"/>
          <a:ext cx="10858500" cy="4237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7081779"/>
      </p:ext>
    </p:extLst>
  </p:cSld>
  <p:clrMapOvr>
    <a:masterClrMapping/>
  </p:clrMapOvr>
</p:sld>
</file>

<file path=ppt/theme/theme1.xml><?xml version="1.0" encoding="utf-8"?>
<a:theme xmlns:a="http://schemas.openxmlformats.org/drawingml/2006/main" name="54_PowerPoint-ucatolicaluisamigo01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54_PowerPoint-ucatolicaluisamigo01</Template>
  <TotalTime>420</TotalTime>
  <Words>35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54_PowerPoint-ucatolicaluisamigo01</vt:lpstr>
      <vt:lpstr>PASO A PASO…INSCRIPCIÓN ESTUDIANTES NUEVOS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Docentes Bloque 1 Piso 411 - equipo 34</dc:creator>
  <cp:lastModifiedBy>MAGDALI</cp:lastModifiedBy>
  <cp:revision>28</cp:revision>
  <dcterms:created xsi:type="dcterms:W3CDTF">2019-04-02T21:30:28Z</dcterms:created>
  <dcterms:modified xsi:type="dcterms:W3CDTF">2020-08-18T16:57:27Z</dcterms:modified>
</cp:coreProperties>
</file>